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1" r:id="rId2"/>
    <p:sldId id="282" r:id="rId3"/>
    <p:sldId id="257" r:id="rId4"/>
    <p:sldId id="260" r:id="rId5"/>
    <p:sldId id="283" r:id="rId6"/>
    <p:sldId id="261" r:id="rId7"/>
    <p:sldId id="262" r:id="rId8"/>
    <p:sldId id="263" r:id="rId9"/>
    <p:sldId id="285" r:id="rId10"/>
    <p:sldId id="259" r:id="rId11"/>
    <p:sldId id="286" r:id="rId12"/>
    <p:sldId id="258" r:id="rId13"/>
    <p:sldId id="287" r:id="rId14"/>
    <p:sldId id="264" r:id="rId15"/>
    <p:sldId id="265" r:id="rId16"/>
    <p:sldId id="266" r:id="rId17"/>
    <p:sldId id="289" r:id="rId18"/>
    <p:sldId id="267" r:id="rId19"/>
    <p:sldId id="268" r:id="rId20"/>
    <p:sldId id="291" r:id="rId21"/>
    <p:sldId id="270" r:id="rId22"/>
    <p:sldId id="290" r:id="rId23"/>
    <p:sldId id="269" r:id="rId24"/>
    <p:sldId id="302" r:id="rId25"/>
    <p:sldId id="301" r:id="rId26"/>
    <p:sldId id="271" r:id="rId27"/>
    <p:sldId id="293" r:id="rId28"/>
    <p:sldId id="272" r:id="rId29"/>
    <p:sldId id="295" r:id="rId30"/>
    <p:sldId id="273" r:id="rId31"/>
    <p:sldId id="296" r:id="rId32"/>
    <p:sldId id="274" r:id="rId33"/>
    <p:sldId id="297" r:id="rId34"/>
    <p:sldId id="276" r:id="rId35"/>
    <p:sldId id="298" r:id="rId36"/>
    <p:sldId id="277" r:id="rId37"/>
    <p:sldId id="299" r:id="rId38"/>
    <p:sldId id="279" r:id="rId39"/>
    <p:sldId id="278" r:id="rId40"/>
    <p:sldId id="300" r:id="rId41"/>
    <p:sldId id="294" r:id="rId42"/>
    <p:sldId id="280" r:id="rId43"/>
    <p:sldId id="303" r:id="rId44"/>
    <p:sldId id="304" r:id="rId45"/>
    <p:sldId id="307" r:id="rId46"/>
    <p:sldId id="308" r:id="rId47"/>
    <p:sldId id="305" r:id="rId48"/>
    <p:sldId id="306" r:id="rId49"/>
    <p:sldId id="275"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8" autoAdjust="0"/>
    <p:restoredTop sz="94660"/>
  </p:normalViewPr>
  <p:slideViewPr>
    <p:cSldViewPr snapToGrid="0">
      <p:cViewPr varScale="1">
        <p:scale>
          <a:sx n="114" d="100"/>
          <a:sy n="114" d="100"/>
        </p:scale>
        <p:origin x="16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2904024181092887"/>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Party Tweets</c:v>
                </c:pt>
              </c:strCache>
            </c:strRef>
          </c:tx>
          <c:dPt>
            <c:idx val="0"/>
            <c:bubble3D val="0"/>
            <c:explosion val="11"/>
            <c:spPr>
              <a:solidFill>
                <a:schemeClr val="accent1"/>
              </a:solidFill>
              <a:ln w="19050">
                <a:solidFill>
                  <a:schemeClr val="lt1"/>
                </a:solidFill>
              </a:ln>
              <a:effectLst/>
            </c:spPr>
            <c:extLst>
              <c:ext xmlns:c16="http://schemas.microsoft.com/office/drawing/2014/chart" uri="{C3380CC4-5D6E-409C-BE32-E72D297353CC}">
                <c16:uniqueId val="{00000002-E84D-4977-BB2A-6F927E34295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8AF-40A7-9E88-A8DA6D9713F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3-E84D-4977-BB2A-6F927E342951}"/>
              </c:ext>
            </c:extLst>
          </c:dPt>
          <c:dLbls>
            <c:dLbl>
              <c:idx val="2"/>
              <c:layout>
                <c:manualLayout>
                  <c:x val="-1.0830324909747292E-2"/>
                  <c:y val="3.4919244435535914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84D-4977-BB2A-6F927E342951}"/>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Sheet1!$A$2:$A$4</c:f>
              <c:strCache>
                <c:ptCount val="3"/>
                <c:pt idx="0">
                  <c:v>BJP</c:v>
                </c:pt>
                <c:pt idx="1">
                  <c:v>Congress</c:v>
                </c:pt>
                <c:pt idx="2">
                  <c:v>Other</c:v>
                </c:pt>
              </c:strCache>
            </c:strRef>
          </c:cat>
          <c:val>
            <c:numRef>
              <c:f>Sheet1!$B$2:$B$4</c:f>
              <c:numCache>
                <c:formatCode>General</c:formatCode>
                <c:ptCount val="3"/>
                <c:pt idx="0">
                  <c:v>52.4</c:v>
                </c:pt>
                <c:pt idx="1">
                  <c:v>36.799999999999997</c:v>
                </c:pt>
                <c:pt idx="2">
                  <c:v>10.8</c:v>
                </c:pt>
              </c:numCache>
            </c:numRef>
          </c:val>
          <c:extLst>
            <c:ext xmlns:c16="http://schemas.microsoft.com/office/drawing/2014/chart" uri="{C3380CC4-5D6E-409C-BE32-E72D297353CC}">
              <c16:uniqueId val="{00000000-E84D-4977-BB2A-6F927E342951}"/>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10.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10" Type="http://schemas.openxmlformats.org/officeDocument/2006/relationships/image" Target="../media/image85.svg"/><Relationship Id="rId4" Type="http://schemas.openxmlformats.org/officeDocument/2006/relationships/image" Target="../media/image79.svg"/><Relationship Id="rId9" Type="http://schemas.openxmlformats.org/officeDocument/2006/relationships/image" Target="../media/image84.png"/></Relationships>
</file>

<file path=ppt/diagrams/_rels/data12.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sv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svg"/><Relationship Id="rId4" Type="http://schemas.openxmlformats.org/officeDocument/2006/relationships/image" Target="../media/image91.svg"/><Relationship Id="rId9" Type="http://schemas.openxmlformats.org/officeDocument/2006/relationships/image" Target="../media/image96.png"/></Relationships>
</file>

<file path=ppt/diagrams/_rels/data14.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10" Type="http://schemas.openxmlformats.org/officeDocument/2006/relationships/image" Target="../media/image111.svg"/><Relationship Id="rId4" Type="http://schemas.openxmlformats.org/officeDocument/2006/relationships/image" Target="../media/image105.svg"/><Relationship Id="rId9" Type="http://schemas.openxmlformats.org/officeDocument/2006/relationships/image" Target="../media/image110.png"/></Relationships>
</file>

<file path=ppt/diagrams/_rels/data15.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5.png"/><Relationship Id="rId7" Type="http://schemas.openxmlformats.org/officeDocument/2006/relationships/image" Target="../media/image117.png"/><Relationship Id="rId12" Type="http://schemas.openxmlformats.org/officeDocument/2006/relationships/image" Target="../media/image122.svg"/><Relationship Id="rId2" Type="http://schemas.openxmlformats.org/officeDocument/2006/relationships/image" Target="../media/image113.svg"/><Relationship Id="rId1" Type="http://schemas.openxmlformats.org/officeDocument/2006/relationships/image" Target="../media/image112.png"/><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0" Type="http://schemas.openxmlformats.org/officeDocument/2006/relationships/image" Target="../media/image120.svg"/><Relationship Id="rId4" Type="http://schemas.openxmlformats.org/officeDocument/2006/relationships/image" Target="../media/image114.svg"/><Relationship Id="rId9" Type="http://schemas.openxmlformats.org/officeDocument/2006/relationships/image" Target="../media/image119.png"/></Relationships>
</file>

<file path=ppt/diagrams/_rels/data16.xml.rels><?xml version="1.0" encoding="UTF-8" standalone="yes"?>
<Relationships xmlns="http://schemas.openxmlformats.org/package/2006/relationships"><Relationship Id="rId8" Type="http://schemas.openxmlformats.org/officeDocument/2006/relationships/image" Target="../media/image131.sv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svg"/><Relationship Id="rId1" Type="http://schemas.openxmlformats.org/officeDocument/2006/relationships/image" Target="../media/image124.png"/><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27.svg"/></Relationships>
</file>

<file path=ppt/diagrams/_rels/data17.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svg"/><Relationship Id="rId1" Type="http://schemas.openxmlformats.org/officeDocument/2006/relationships/image" Target="../media/image132.png"/><Relationship Id="rId6" Type="http://schemas.openxmlformats.org/officeDocument/2006/relationships/image" Target="../media/image137.svg"/><Relationship Id="rId5" Type="http://schemas.openxmlformats.org/officeDocument/2006/relationships/image" Target="../media/image136.png"/><Relationship Id="rId4" Type="http://schemas.openxmlformats.org/officeDocument/2006/relationships/image" Target="../media/image135.svg"/></Relationships>
</file>

<file path=ppt/diagrams/_rels/data18.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svg"/><Relationship Id="rId1" Type="http://schemas.openxmlformats.org/officeDocument/2006/relationships/image" Target="../media/image71.png"/><Relationship Id="rId6" Type="http://schemas.openxmlformats.org/officeDocument/2006/relationships/image" Target="../media/image145.svg"/><Relationship Id="rId5" Type="http://schemas.openxmlformats.org/officeDocument/2006/relationships/image" Target="../media/image144.png"/><Relationship Id="rId4" Type="http://schemas.openxmlformats.org/officeDocument/2006/relationships/image" Target="../media/image143.sv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ata5.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ata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_rels/data7.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5.png"/><Relationship Id="rId7" Type="http://schemas.openxmlformats.org/officeDocument/2006/relationships/image" Target="../media/image62.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6.svg"/></Relationships>
</file>

<file path=ppt/diagrams/_rels/data9.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0.svg"/><Relationship Id="rId5" Type="http://schemas.openxmlformats.org/officeDocument/2006/relationships/image" Target="../media/image26.png"/><Relationship Id="rId4" Type="http://schemas.openxmlformats.org/officeDocument/2006/relationships/image" Target="../media/image6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10" Type="http://schemas.openxmlformats.org/officeDocument/2006/relationships/image" Target="../media/image85.svg"/><Relationship Id="rId4" Type="http://schemas.openxmlformats.org/officeDocument/2006/relationships/image" Target="../media/image79.svg"/><Relationship Id="rId9" Type="http://schemas.openxmlformats.org/officeDocument/2006/relationships/image" Target="../media/image84.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2.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sv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svg"/><Relationship Id="rId4" Type="http://schemas.openxmlformats.org/officeDocument/2006/relationships/image" Target="../media/image91.svg"/><Relationship Id="rId9" Type="http://schemas.openxmlformats.org/officeDocument/2006/relationships/image" Target="../media/image96.png"/></Relationships>
</file>

<file path=ppt/diagrams/_rels/drawing14.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10" Type="http://schemas.openxmlformats.org/officeDocument/2006/relationships/image" Target="../media/image111.svg"/><Relationship Id="rId4" Type="http://schemas.openxmlformats.org/officeDocument/2006/relationships/image" Target="../media/image105.svg"/><Relationship Id="rId9" Type="http://schemas.openxmlformats.org/officeDocument/2006/relationships/image" Target="../media/image110.png"/></Relationships>
</file>

<file path=ppt/diagrams/_rels/drawing15.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5.png"/><Relationship Id="rId7" Type="http://schemas.openxmlformats.org/officeDocument/2006/relationships/image" Target="../media/image117.png"/><Relationship Id="rId12" Type="http://schemas.openxmlformats.org/officeDocument/2006/relationships/image" Target="../media/image122.svg"/><Relationship Id="rId2" Type="http://schemas.openxmlformats.org/officeDocument/2006/relationships/image" Target="../media/image113.svg"/><Relationship Id="rId1" Type="http://schemas.openxmlformats.org/officeDocument/2006/relationships/image" Target="../media/image112.png"/><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0" Type="http://schemas.openxmlformats.org/officeDocument/2006/relationships/image" Target="../media/image120.svg"/><Relationship Id="rId4" Type="http://schemas.openxmlformats.org/officeDocument/2006/relationships/image" Target="../media/image114.svg"/><Relationship Id="rId9" Type="http://schemas.openxmlformats.org/officeDocument/2006/relationships/image" Target="../media/image119.png"/></Relationships>
</file>

<file path=ppt/diagrams/_rels/drawing16.xml.rels><?xml version="1.0" encoding="UTF-8" standalone="yes"?>
<Relationships xmlns="http://schemas.openxmlformats.org/package/2006/relationships"><Relationship Id="rId8" Type="http://schemas.openxmlformats.org/officeDocument/2006/relationships/image" Target="../media/image131.sv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svg"/><Relationship Id="rId1" Type="http://schemas.openxmlformats.org/officeDocument/2006/relationships/image" Target="../media/image124.png"/><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27.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svg"/><Relationship Id="rId1" Type="http://schemas.openxmlformats.org/officeDocument/2006/relationships/image" Target="../media/image132.png"/><Relationship Id="rId6" Type="http://schemas.openxmlformats.org/officeDocument/2006/relationships/image" Target="../media/image137.svg"/><Relationship Id="rId5" Type="http://schemas.openxmlformats.org/officeDocument/2006/relationships/image" Target="../media/image136.png"/><Relationship Id="rId4" Type="http://schemas.openxmlformats.org/officeDocument/2006/relationships/image" Target="../media/image135.svg"/></Relationships>
</file>

<file path=ppt/diagrams/_rels/drawing18.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8.svg"/><Relationship Id="rId1" Type="http://schemas.openxmlformats.org/officeDocument/2006/relationships/image" Target="../media/image71.png"/><Relationship Id="rId6" Type="http://schemas.openxmlformats.org/officeDocument/2006/relationships/image" Target="../media/image150.svg"/><Relationship Id="rId5" Type="http://schemas.openxmlformats.org/officeDocument/2006/relationships/image" Target="../media/image144.png"/><Relationship Id="rId4" Type="http://schemas.openxmlformats.org/officeDocument/2006/relationships/image" Target="../media/image149.svg"/></Relationships>
</file>

<file path=ppt/diagrams/_rels/drawing19.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5.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_rels/drawing7.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5.png"/><Relationship Id="rId7" Type="http://schemas.openxmlformats.org/officeDocument/2006/relationships/image" Target="../media/image62.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6.svg"/></Relationships>
</file>

<file path=ppt/diagrams/_rels/drawing8.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9.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0.svg"/><Relationship Id="rId5" Type="http://schemas.openxmlformats.org/officeDocument/2006/relationships/image" Target="../media/image26.png"/><Relationship Id="rId4" Type="http://schemas.openxmlformats.org/officeDocument/2006/relationships/image" Target="../media/image6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colored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1">
        <a:alpha val="0"/>
      </a:schemeClr>
    </dgm:fillClrLst>
    <dgm:linClrLst meth="repeat">
      <a:schemeClr val="accent1">
        <a:alpha val="0"/>
      </a:schemeClr>
    </dgm:linClrLst>
    <dgm:effectClrLst/>
    <dgm:txLinClrLst/>
    <dgm:txFillClrLst meth="repeat">
      <a:schemeClr val="accent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65B9D5-7C5D-4367-8C82-F7945456A30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D8BD69A-7CC5-473F-AE1B-8E2AFB7FB0F4}">
      <dgm:prSet custT="1"/>
      <dgm:spPr/>
      <dgm:t>
        <a:bodyPr/>
        <a:lstStyle/>
        <a:p>
          <a:pPr>
            <a:lnSpc>
              <a:spcPct val="100000"/>
            </a:lnSpc>
          </a:pPr>
          <a:r>
            <a:rPr lang="en-IN" sz="1200" dirty="0"/>
            <a:t>Although Social Media has its downsides, we absolutely cannot deny the potential it holds in various domains. From businesses to even politics, social media plays a pivotal role.</a:t>
          </a:r>
          <a:endParaRPr lang="en-US" sz="1200" dirty="0"/>
        </a:p>
      </dgm:t>
    </dgm:pt>
    <dgm:pt modelId="{4E5D2806-4A6B-4AF7-9212-8182F3518ED0}" type="parTrans" cxnId="{9952B4BF-0097-48E3-87D9-5B7CE82CA9EF}">
      <dgm:prSet/>
      <dgm:spPr/>
      <dgm:t>
        <a:bodyPr/>
        <a:lstStyle/>
        <a:p>
          <a:endParaRPr lang="en-US"/>
        </a:p>
      </dgm:t>
    </dgm:pt>
    <dgm:pt modelId="{B9535D87-1C29-4D59-90BF-8C1BB744EB84}" type="sibTrans" cxnId="{9952B4BF-0097-48E3-87D9-5B7CE82CA9EF}">
      <dgm:prSet/>
      <dgm:spPr/>
      <dgm:t>
        <a:bodyPr/>
        <a:lstStyle/>
        <a:p>
          <a:endParaRPr lang="en-US"/>
        </a:p>
      </dgm:t>
    </dgm:pt>
    <dgm:pt modelId="{F81A3D07-0846-431A-8FE1-A0B6EF5F9D54}">
      <dgm:prSet custT="1"/>
      <dgm:spPr/>
      <dgm:t>
        <a:bodyPr/>
        <a:lstStyle/>
        <a:p>
          <a:pPr>
            <a:lnSpc>
              <a:spcPct val="100000"/>
            </a:lnSpc>
          </a:pPr>
          <a:r>
            <a:rPr lang="en-IN" sz="1200" dirty="0"/>
            <a:t>An average person will post about 45% of their life on social media, thus making it easier for us to perform an in-depth analysis of the demographic based on their activity.</a:t>
          </a:r>
          <a:endParaRPr lang="en-US" sz="1200" dirty="0"/>
        </a:p>
      </dgm:t>
    </dgm:pt>
    <dgm:pt modelId="{370D0FEC-D13E-4CC4-AA6E-5A3A8D9D8DA7}" type="parTrans" cxnId="{755E51E4-F5D3-419D-BC19-B089CC499CA7}">
      <dgm:prSet/>
      <dgm:spPr/>
      <dgm:t>
        <a:bodyPr/>
        <a:lstStyle/>
        <a:p>
          <a:endParaRPr lang="en-US"/>
        </a:p>
      </dgm:t>
    </dgm:pt>
    <dgm:pt modelId="{A2C051F3-BC70-4B58-830E-AABDFBD55FDD}" type="sibTrans" cxnId="{755E51E4-F5D3-419D-BC19-B089CC499CA7}">
      <dgm:prSet/>
      <dgm:spPr/>
      <dgm:t>
        <a:bodyPr/>
        <a:lstStyle/>
        <a:p>
          <a:endParaRPr lang="en-US"/>
        </a:p>
      </dgm:t>
    </dgm:pt>
    <dgm:pt modelId="{C87D4F26-4BA2-4F2F-BECC-0829849EAFC6}">
      <dgm:prSet/>
      <dgm:spPr/>
      <dgm:t>
        <a:bodyPr/>
        <a:lstStyle/>
        <a:p>
          <a:pPr>
            <a:lnSpc>
              <a:spcPct val="100000"/>
            </a:lnSpc>
          </a:pPr>
          <a:r>
            <a:rPr lang="en-US" dirty="0"/>
            <a:t>Social media analytics is the practice of gathering data from social media websites and analyzing that data using social media analytics tools to make decisions. The most common use of social media analytics is to mine customer sentiment.</a:t>
          </a:r>
        </a:p>
      </dgm:t>
    </dgm:pt>
    <dgm:pt modelId="{05641F6A-DCDC-4E27-8777-55C0EB688434}" type="parTrans" cxnId="{66C95C30-3B27-49C3-95FC-46DA7EF771A7}">
      <dgm:prSet/>
      <dgm:spPr/>
      <dgm:t>
        <a:bodyPr/>
        <a:lstStyle/>
        <a:p>
          <a:endParaRPr lang="en-US"/>
        </a:p>
      </dgm:t>
    </dgm:pt>
    <dgm:pt modelId="{6613E67E-590C-4A29-8AA2-53DB49072A61}" type="sibTrans" cxnId="{66C95C30-3B27-49C3-95FC-46DA7EF771A7}">
      <dgm:prSet/>
      <dgm:spPr/>
      <dgm:t>
        <a:bodyPr/>
        <a:lstStyle/>
        <a:p>
          <a:endParaRPr lang="en-US"/>
        </a:p>
      </dgm:t>
    </dgm:pt>
    <dgm:pt modelId="{571C3FD4-E11E-44DF-A3C8-AAD1B9F4D8F0}" type="pres">
      <dgm:prSet presAssocID="{6865B9D5-7C5D-4367-8C82-F7945456A305}" presName="root" presStyleCnt="0">
        <dgm:presLayoutVars>
          <dgm:dir/>
          <dgm:resizeHandles val="exact"/>
        </dgm:presLayoutVars>
      </dgm:prSet>
      <dgm:spPr/>
    </dgm:pt>
    <dgm:pt modelId="{ACB3FFBB-00B2-47E8-A6F6-B24B225AB92F}" type="pres">
      <dgm:prSet presAssocID="{FD8BD69A-7CC5-473F-AE1B-8E2AFB7FB0F4}" presName="compNode" presStyleCnt="0"/>
      <dgm:spPr/>
    </dgm:pt>
    <dgm:pt modelId="{88897FD1-4940-483F-BB71-985E750216B2}" type="pres">
      <dgm:prSet presAssocID="{FD8BD69A-7CC5-473F-AE1B-8E2AFB7FB0F4}" presName="iconRect" presStyleLbl="node1" presStyleIdx="0" presStyleCnt="3" custLinFactNeighborX="-51445" custLinFactNeighborY="-293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nections"/>
        </a:ext>
      </dgm:extLst>
    </dgm:pt>
    <dgm:pt modelId="{1F7DE752-1AF6-4FBB-A046-5C8F3E23BC1F}" type="pres">
      <dgm:prSet presAssocID="{FD8BD69A-7CC5-473F-AE1B-8E2AFB7FB0F4}" presName="spaceRect" presStyleCnt="0"/>
      <dgm:spPr/>
    </dgm:pt>
    <dgm:pt modelId="{526A9158-44C8-409A-9459-30E6BCBD5BD1}" type="pres">
      <dgm:prSet presAssocID="{FD8BD69A-7CC5-473F-AE1B-8E2AFB7FB0F4}" presName="textRect" presStyleLbl="revTx" presStyleIdx="0" presStyleCnt="3" custLinFactNeighborX="-62920" custLinFactNeighborY="-508">
        <dgm:presLayoutVars>
          <dgm:chMax val="1"/>
          <dgm:chPref val="1"/>
        </dgm:presLayoutVars>
      </dgm:prSet>
      <dgm:spPr/>
    </dgm:pt>
    <dgm:pt modelId="{A91CF4C4-44A8-47BC-8B6E-C74D987014F8}" type="pres">
      <dgm:prSet presAssocID="{B9535D87-1C29-4D59-90BF-8C1BB744EB84}" presName="sibTrans" presStyleCnt="0"/>
      <dgm:spPr/>
    </dgm:pt>
    <dgm:pt modelId="{58452EB0-11A4-4B5C-B76C-F0F4DA1B3C31}" type="pres">
      <dgm:prSet presAssocID="{F81A3D07-0846-431A-8FE1-A0B6EF5F9D54}" presName="compNode" presStyleCnt="0"/>
      <dgm:spPr/>
    </dgm:pt>
    <dgm:pt modelId="{753147A2-4EB8-4797-8816-B31E2A6B4B6F}" type="pres">
      <dgm:prSet presAssocID="{F81A3D07-0846-431A-8FE1-A0B6EF5F9D54}" presName="iconRect" presStyleLbl="node1" presStyleIdx="1" presStyleCnt="3" custLinFactNeighborX="5690" custLinFactNeighborY="-293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udience"/>
        </a:ext>
      </dgm:extLst>
    </dgm:pt>
    <dgm:pt modelId="{6FCDFE7B-A8F0-40C2-BE5D-BA15D908908A}" type="pres">
      <dgm:prSet presAssocID="{F81A3D07-0846-431A-8FE1-A0B6EF5F9D54}" presName="spaceRect" presStyleCnt="0"/>
      <dgm:spPr/>
    </dgm:pt>
    <dgm:pt modelId="{FB1644DF-1AE7-4B5E-A067-80BAA9D1F60A}" type="pres">
      <dgm:prSet presAssocID="{F81A3D07-0846-431A-8FE1-A0B6EF5F9D54}" presName="textRect" presStyleLbl="revTx" presStyleIdx="1" presStyleCnt="3">
        <dgm:presLayoutVars>
          <dgm:chMax val="1"/>
          <dgm:chPref val="1"/>
        </dgm:presLayoutVars>
      </dgm:prSet>
      <dgm:spPr/>
    </dgm:pt>
    <dgm:pt modelId="{7353C316-50AB-4DFB-BF85-EA7DA78BA4AC}" type="pres">
      <dgm:prSet presAssocID="{A2C051F3-BC70-4B58-830E-AABDFBD55FDD}" presName="sibTrans" presStyleCnt="0"/>
      <dgm:spPr/>
    </dgm:pt>
    <dgm:pt modelId="{DD2F6921-F764-4EAE-B952-434F68D901A0}" type="pres">
      <dgm:prSet presAssocID="{C87D4F26-4BA2-4F2F-BECC-0829849EAFC6}" presName="compNode" presStyleCnt="0"/>
      <dgm:spPr/>
    </dgm:pt>
    <dgm:pt modelId="{01818556-8853-49DB-8369-7D2AE4BA8AED}" type="pres">
      <dgm:prSet presAssocID="{C87D4F26-4BA2-4F2F-BECC-0829849EAFC6}" presName="iconRect" presStyleLbl="node1" presStyleIdx="2" presStyleCnt="3" custLinFactNeighborX="44581" custLinFactNeighborY="497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128E4A79-3923-4D32-864E-7D05AA78547E}" type="pres">
      <dgm:prSet presAssocID="{C87D4F26-4BA2-4F2F-BECC-0829849EAFC6}" presName="spaceRect" presStyleCnt="0"/>
      <dgm:spPr/>
    </dgm:pt>
    <dgm:pt modelId="{7B82337D-D54E-43A4-8A13-EF52C76A177E}" type="pres">
      <dgm:prSet presAssocID="{C87D4F26-4BA2-4F2F-BECC-0829849EAFC6}" presName="textRect" presStyleLbl="revTx" presStyleIdx="2" presStyleCnt="3" custScaleX="136717" custLinFactNeighborX="71634" custLinFactNeighborY="-508">
        <dgm:presLayoutVars>
          <dgm:chMax val="1"/>
          <dgm:chPref val="1"/>
        </dgm:presLayoutVars>
      </dgm:prSet>
      <dgm:spPr/>
    </dgm:pt>
  </dgm:ptLst>
  <dgm:cxnLst>
    <dgm:cxn modelId="{66C95C30-3B27-49C3-95FC-46DA7EF771A7}" srcId="{6865B9D5-7C5D-4367-8C82-F7945456A305}" destId="{C87D4F26-4BA2-4F2F-BECC-0829849EAFC6}" srcOrd="2" destOrd="0" parTransId="{05641F6A-DCDC-4E27-8777-55C0EB688434}" sibTransId="{6613E67E-590C-4A29-8AA2-53DB49072A61}"/>
    <dgm:cxn modelId="{956C9A41-1536-4623-8BE8-49C663471AEE}" type="presOf" srcId="{F81A3D07-0846-431A-8FE1-A0B6EF5F9D54}" destId="{FB1644DF-1AE7-4B5E-A067-80BAA9D1F60A}" srcOrd="0" destOrd="0" presId="urn:microsoft.com/office/officeart/2018/2/layout/IconLabelList"/>
    <dgm:cxn modelId="{D2AA6072-E963-4654-97DD-27FB785F7C8C}" type="presOf" srcId="{FD8BD69A-7CC5-473F-AE1B-8E2AFB7FB0F4}" destId="{526A9158-44C8-409A-9459-30E6BCBD5BD1}" srcOrd="0" destOrd="0" presId="urn:microsoft.com/office/officeart/2018/2/layout/IconLabelList"/>
    <dgm:cxn modelId="{6266CDA0-A2A2-41D9-998F-42F2ECCD666F}" type="presOf" srcId="{6865B9D5-7C5D-4367-8C82-F7945456A305}" destId="{571C3FD4-E11E-44DF-A3C8-AAD1B9F4D8F0}" srcOrd="0" destOrd="0" presId="urn:microsoft.com/office/officeart/2018/2/layout/IconLabelList"/>
    <dgm:cxn modelId="{9952B4BF-0097-48E3-87D9-5B7CE82CA9EF}" srcId="{6865B9D5-7C5D-4367-8C82-F7945456A305}" destId="{FD8BD69A-7CC5-473F-AE1B-8E2AFB7FB0F4}" srcOrd="0" destOrd="0" parTransId="{4E5D2806-4A6B-4AF7-9212-8182F3518ED0}" sibTransId="{B9535D87-1C29-4D59-90BF-8C1BB744EB84}"/>
    <dgm:cxn modelId="{9044A4E0-AEE9-4235-ADE7-7B1D7F9E9558}" type="presOf" srcId="{C87D4F26-4BA2-4F2F-BECC-0829849EAFC6}" destId="{7B82337D-D54E-43A4-8A13-EF52C76A177E}" srcOrd="0" destOrd="0" presId="urn:microsoft.com/office/officeart/2018/2/layout/IconLabelList"/>
    <dgm:cxn modelId="{755E51E4-F5D3-419D-BC19-B089CC499CA7}" srcId="{6865B9D5-7C5D-4367-8C82-F7945456A305}" destId="{F81A3D07-0846-431A-8FE1-A0B6EF5F9D54}" srcOrd="1" destOrd="0" parTransId="{370D0FEC-D13E-4CC4-AA6E-5A3A8D9D8DA7}" sibTransId="{A2C051F3-BC70-4B58-830E-AABDFBD55FDD}"/>
    <dgm:cxn modelId="{8499F121-9A2A-4F79-90AF-19CB183EF274}" type="presParOf" srcId="{571C3FD4-E11E-44DF-A3C8-AAD1B9F4D8F0}" destId="{ACB3FFBB-00B2-47E8-A6F6-B24B225AB92F}" srcOrd="0" destOrd="0" presId="urn:microsoft.com/office/officeart/2018/2/layout/IconLabelList"/>
    <dgm:cxn modelId="{90ECF17C-6014-411C-9340-889C40B6C103}" type="presParOf" srcId="{ACB3FFBB-00B2-47E8-A6F6-B24B225AB92F}" destId="{88897FD1-4940-483F-BB71-985E750216B2}" srcOrd="0" destOrd="0" presId="urn:microsoft.com/office/officeart/2018/2/layout/IconLabelList"/>
    <dgm:cxn modelId="{E21BF903-C938-49A6-85FB-9DE14F02606A}" type="presParOf" srcId="{ACB3FFBB-00B2-47E8-A6F6-B24B225AB92F}" destId="{1F7DE752-1AF6-4FBB-A046-5C8F3E23BC1F}" srcOrd="1" destOrd="0" presId="urn:microsoft.com/office/officeart/2018/2/layout/IconLabelList"/>
    <dgm:cxn modelId="{EC8E3333-4456-4F05-A711-1BFABDAF681A}" type="presParOf" srcId="{ACB3FFBB-00B2-47E8-A6F6-B24B225AB92F}" destId="{526A9158-44C8-409A-9459-30E6BCBD5BD1}" srcOrd="2" destOrd="0" presId="urn:microsoft.com/office/officeart/2018/2/layout/IconLabelList"/>
    <dgm:cxn modelId="{D4D9407D-1B8D-460F-A5B0-12523D73C1EE}" type="presParOf" srcId="{571C3FD4-E11E-44DF-A3C8-AAD1B9F4D8F0}" destId="{A91CF4C4-44A8-47BC-8B6E-C74D987014F8}" srcOrd="1" destOrd="0" presId="urn:microsoft.com/office/officeart/2018/2/layout/IconLabelList"/>
    <dgm:cxn modelId="{5A86779C-E580-4383-BCE6-E2988CF2E2F5}" type="presParOf" srcId="{571C3FD4-E11E-44DF-A3C8-AAD1B9F4D8F0}" destId="{58452EB0-11A4-4B5C-B76C-F0F4DA1B3C31}" srcOrd="2" destOrd="0" presId="urn:microsoft.com/office/officeart/2018/2/layout/IconLabelList"/>
    <dgm:cxn modelId="{8A40992A-F978-4A1D-BFB7-AF7C67A65617}" type="presParOf" srcId="{58452EB0-11A4-4B5C-B76C-F0F4DA1B3C31}" destId="{753147A2-4EB8-4797-8816-B31E2A6B4B6F}" srcOrd="0" destOrd="0" presId="urn:microsoft.com/office/officeart/2018/2/layout/IconLabelList"/>
    <dgm:cxn modelId="{30172A08-ADBF-46B3-8857-24393AF04669}" type="presParOf" srcId="{58452EB0-11A4-4B5C-B76C-F0F4DA1B3C31}" destId="{6FCDFE7B-A8F0-40C2-BE5D-BA15D908908A}" srcOrd="1" destOrd="0" presId="urn:microsoft.com/office/officeart/2018/2/layout/IconLabelList"/>
    <dgm:cxn modelId="{429E45B8-F0F8-4EA8-8A08-D157389D6048}" type="presParOf" srcId="{58452EB0-11A4-4B5C-B76C-F0F4DA1B3C31}" destId="{FB1644DF-1AE7-4B5E-A067-80BAA9D1F60A}" srcOrd="2" destOrd="0" presId="urn:microsoft.com/office/officeart/2018/2/layout/IconLabelList"/>
    <dgm:cxn modelId="{DE6B3098-45F5-4F42-89C9-72A0D8FE93D0}" type="presParOf" srcId="{571C3FD4-E11E-44DF-A3C8-AAD1B9F4D8F0}" destId="{7353C316-50AB-4DFB-BF85-EA7DA78BA4AC}" srcOrd="3" destOrd="0" presId="urn:microsoft.com/office/officeart/2018/2/layout/IconLabelList"/>
    <dgm:cxn modelId="{57AA9F17-0184-4CFA-9498-9D1E477C7356}" type="presParOf" srcId="{571C3FD4-E11E-44DF-A3C8-AAD1B9F4D8F0}" destId="{DD2F6921-F764-4EAE-B952-434F68D901A0}" srcOrd="4" destOrd="0" presId="urn:microsoft.com/office/officeart/2018/2/layout/IconLabelList"/>
    <dgm:cxn modelId="{12095C36-9701-4AB6-9655-B9F1F5236DEE}" type="presParOf" srcId="{DD2F6921-F764-4EAE-B952-434F68D901A0}" destId="{01818556-8853-49DB-8369-7D2AE4BA8AED}" srcOrd="0" destOrd="0" presId="urn:microsoft.com/office/officeart/2018/2/layout/IconLabelList"/>
    <dgm:cxn modelId="{D2C7F6D1-E486-412E-AE5F-2AEC230BEBC9}" type="presParOf" srcId="{DD2F6921-F764-4EAE-B952-434F68D901A0}" destId="{128E4A79-3923-4D32-864E-7D05AA78547E}" srcOrd="1" destOrd="0" presId="urn:microsoft.com/office/officeart/2018/2/layout/IconLabelList"/>
    <dgm:cxn modelId="{3F74FC2A-77A6-4AB2-876E-EA7CCC3D23CC}" type="presParOf" srcId="{DD2F6921-F764-4EAE-B952-434F68D901A0}" destId="{7B82337D-D54E-43A4-8A13-EF52C76A177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2E284CF-8BCE-4C13-878B-6081AE447081}"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BEFB0F1F-9921-408C-950C-7F3ECD2BB688}">
      <dgm:prSet custT="1"/>
      <dgm:spPr/>
      <dgm:t>
        <a:bodyPr/>
        <a:lstStyle/>
        <a:p>
          <a:r>
            <a:rPr lang="en-IN" sz="1200" dirty="0"/>
            <a:t>Since the data plotted consisted of regions, we felt that it could be better represented on spatial plot.</a:t>
          </a:r>
          <a:endParaRPr lang="en-US" sz="1200" dirty="0"/>
        </a:p>
      </dgm:t>
    </dgm:pt>
    <dgm:pt modelId="{FD385AF7-B451-4F9B-B820-71428433CAAF}" type="parTrans" cxnId="{797EF19D-4913-45B8-89F2-9DC7B9B28BB5}">
      <dgm:prSet/>
      <dgm:spPr/>
      <dgm:t>
        <a:bodyPr/>
        <a:lstStyle/>
        <a:p>
          <a:endParaRPr lang="en-US"/>
        </a:p>
      </dgm:t>
    </dgm:pt>
    <dgm:pt modelId="{90CE2FB7-610C-4D25-AB5A-2129EB77B611}" type="sibTrans" cxnId="{797EF19D-4913-45B8-89F2-9DC7B9B28BB5}">
      <dgm:prSet/>
      <dgm:spPr/>
      <dgm:t>
        <a:bodyPr/>
        <a:lstStyle/>
        <a:p>
          <a:endParaRPr lang="en-US"/>
        </a:p>
      </dgm:t>
    </dgm:pt>
    <dgm:pt modelId="{C82D921E-8161-4091-8370-29FDF6225207}">
      <dgm:prSet custT="1"/>
      <dgm:spPr/>
      <dgm:t>
        <a:bodyPr/>
        <a:lstStyle/>
        <a:p>
          <a:r>
            <a:rPr lang="en-IN" sz="1200"/>
            <a:t>We decided to use a Geo-Spatial Choropleth plot for showing scores of different regions.</a:t>
          </a:r>
          <a:endParaRPr lang="en-US" sz="1200"/>
        </a:p>
      </dgm:t>
    </dgm:pt>
    <dgm:pt modelId="{47031CA0-FE39-460B-A45B-7065B786A9B7}" type="parTrans" cxnId="{F47DCDFC-26DE-42AA-AEC1-BCB4AED5DF91}">
      <dgm:prSet/>
      <dgm:spPr/>
      <dgm:t>
        <a:bodyPr/>
        <a:lstStyle/>
        <a:p>
          <a:endParaRPr lang="en-US"/>
        </a:p>
      </dgm:t>
    </dgm:pt>
    <dgm:pt modelId="{A591FC1F-7C15-4453-A87F-9DFFD1354BB4}" type="sibTrans" cxnId="{F47DCDFC-26DE-42AA-AEC1-BCB4AED5DF91}">
      <dgm:prSet/>
      <dgm:spPr/>
      <dgm:t>
        <a:bodyPr/>
        <a:lstStyle/>
        <a:p>
          <a:endParaRPr lang="en-US"/>
        </a:p>
      </dgm:t>
    </dgm:pt>
    <dgm:pt modelId="{8BCB25EA-DA3E-4771-81A7-56137885F865}">
      <dgm:prSet custT="1"/>
      <dgm:spPr/>
      <dgm:t>
        <a:bodyPr/>
        <a:lstStyle/>
        <a:p>
          <a:r>
            <a:rPr lang="en-IN" sz="1200" dirty="0"/>
            <a:t>We obtained the India shapefile and converted each field in the </a:t>
          </a:r>
          <a:r>
            <a:rPr lang="en-IN" sz="1200" dirty="0" err="1"/>
            <a:t>dataframe</a:t>
          </a:r>
          <a:r>
            <a:rPr lang="en-IN" sz="1200" dirty="0"/>
            <a:t> to a geo </a:t>
          </a:r>
          <a:r>
            <a:rPr lang="en-IN" sz="1200" dirty="0" err="1"/>
            <a:t>dataframe</a:t>
          </a:r>
          <a:r>
            <a:rPr lang="en-IN" sz="1200" dirty="0"/>
            <a:t> using </a:t>
          </a:r>
          <a:r>
            <a:rPr lang="en-IN" sz="1200" dirty="0" err="1"/>
            <a:t>geopandas</a:t>
          </a:r>
          <a:r>
            <a:rPr lang="en-IN" sz="1200" dirty="0"/>
            <a:t>.</a:t>
          </a:r>
          <a:endParaRPr lang="en-US" sz="1200" dirty="0"/>
        </a:p>
      </dgm:t>
    </dgm:pt>
    <dgm:pt modelId="{29F0CD76-0724-409D-B053-46EFC8A374DA}" type="parTrans" cxnId="{442D7B7C-D45E-4871-ACCB-85025CC4771A}">
      <dgm:prSet/>
      <dgm:spPr/>
      <dgm:t>
        <a:bodyPr/>
        <a:lstStyle/>
        <a:p>
          <a:endParaRPr lang="en-US"/>
        </a:p>
      </dgm:t>
    </dgm:pt>
    <dgm:pt modelId="{66C6AC70-E228-48DC-8996-678435F172EF}" type="sibTrans" cxnId="{442D7B7C-D45E-4871-ACCB-85025CC4771A}">
      <dgm:prSet/>
      <dgm:spPr/>
      <dgm:t>
        <a:bodyPr/>
        <a:lstStyle/>
        <a:p>
          <a:endParaRPr lang="en-US"/>
        </a:p>
      </dgm:t>
    </dgm:pt>
    <dgm:pt modelId="{D26CFFAF-78E3-4230-8660-0F8B562894E5}">
      <dgm:prSet custT="1"/>
      <dgm:spPr/>
      <dgm:t>
        <a:bodyPr/>
        <a:lstStyle/>
        <a:p>
          <a:r>
            <a:rPr lang="en-IN" sz="1200"/>
            <a:t>The states were then plotted by converting them into polygonal objects from the shapefile.</a:t>
          </a:r>
          <a:endParaRPr lang="en-US" sz="1200"/>
        </a:p>
      </dgm:t>
    </dgm:pt>
    <dgm:pt modelId="{3C89EBD7-8EC3-4C9A-A780-0CDF7BC9FB66}" type="parTrans" cxnId="{3B1764E0-C379-495F-A30B-A73DA57552A7}">
      <dgm:prSet/>
      <dgm:spPr/>
      <dgm:t>
        <a:bodyPr/>
        <a:lstStyle/>
        <a:p>
          <a:endParaRPr lang="en-US"/>
        </a:p>
      </dgm:t>
    </dgm:pt>
    <dgm:pt modelId="{47D4A371-8071-4366-AFE6-8C1CC58683AF}" type="sibTrans" cxnId="{3B1764E0-C379-495F-A30B-A73DA57552A7}">
      <dgm:prSet/>
      <dgm:spPr/>
      <dgm:t>
        <a:bodyPr/>
        <a:lstStyle/>
        <a:p>
          <a:endParaRPr lang="en-US"/>
        </a:p>
      </dgm:t>
    </dgm:pt>
    <dgm:pt modelId="{FEA7B045-DEE8-44B1-B61F-AA54FC59F7D7}">
      <dgm:prSet custT="1"/>
      <dgm:spPr/>
      <dgm:t>
        <a:bodyPr/>
        <a:lstStyle/>
        <a:p>
          <a:r>
            <a:rPr lang="en-IN" sz="1200"/>
            <a:t>A value in the choropleth defines the depth of colour used, so darker shades represent higher values.</a:t>
          </a:r>
          <a:endParaRPr lang="en-US" sz="1200"/>
        </a:p>
      </dgm:t>
    </dgm:pt>
    <dgm:pt modelId="{C905EEC9-F6C9-4D5E-B98E-AB881C9973DF}" type="parTrans" cxnId="{1D7E2D9E-87FD-427B-8B3F-CD9125534EB6}">
      <dgm:prSet/>
      <dgm:spPr/>
      <dgm:t>
        <a:bodyPr/>
        <a:lstStyle/>
        <a:p>
          <a:endParaRPr lang="en-US"/>
        </a:p>
      </dgm:t>
    </dgm:pt>
    <dgm:pt modelId="{277E553C-8BE6-43D4-B3FC-9CF3D0BC5E9B}" type="sibTrans" cxnId="{1D7E2D9E-87FD-427B-8B3F-CD9125534EB6}">
      <dgm:prSet/>
      <dgm:spPr/>
      <dgm:t>
        <a:bodyPr/>
        <a:lstStyle/>
        <a:p>
          <a:endParaRPr lang="en-US"/>
        </a:p>
      </dgm:t>
    </dgm:pt>
    <dgm:pt modelId="{218133D5-0E71-40F9-836B-C2728C65B2CD}" type="pres">
      <dgm:prSet presAssocID="{52E284CF-8BCE-4C13-878B-6081AE447081}" presName="root" presStyleCnt="0">
        <dgm:presLayoutVars>
          <dgm:dir/>
          <dgm:resizeHandles val="exact"/>
        </dgm:presLayoutVars>
      </dgm:prSet>
      <dgm:spPr/>
    </dgm:pt>
    <dgm:pt modelId="{378E5A58-9DC7-4B75-81E9-DC135F5EB359}" type="pres">
      <dgm:prSet presAssocID="{BEFB0F1F-9921-408C-950C-7F3ECD2BB688}" presName="compNode" presStyleCnt="0"/>
      <dgm:spPr/>
    </dgm:pt>
    <dgm:pt modelId="{CDF183BE-97CC-41BB-95C2-584BAA143C32}" type="pres">
      <dgm:prSet presAssocID="{BEFB0F1F-9921-408C-950C-7F3ECD2BB688}" presName="iconBgRect" presStyleLbl="bgShp" presStyleIdx="0" presStyleCnt="5"/>
      <dgm:spPr/>
    </dgm:pt>
    <dgm:pt modelId="{4B71EE82-14DE-42B1-A633-14CB2C9C6267}" type="pres">
      <dgm:prSet presAssocID="{BEFB0F1F-9921-408C-950C-7F3ECD2BB68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5509973F-EA60-4FB2-B8E6-20BD3AEDBAC3}" type="pres">
      <dgm:prSet presAssocID="{BEFB0F1F-9921-408C-950C-7F3ECD2BB688}" presName="spaceRect" presStyleCnt="0"/>
      <dgm:spPr/>
    </dgm:pt>
    <dgm:pt modelId="{94A0FA26-2292-4102-B72E-C4AAF10EEE41}" type="pres">
      <dgm:prSet presAssocID="{BEFB0F1F-9921-408C-950C-7F3ECD2BB688}" presName="textRect" presStyleLbl="revTx" presStyleIdx="0" presStyleCnt="5">
        <dgm:presLayoutVars>
          <dgm:chMax val="1"/>
          <dgm:chPref val="1"/>
        </dgm:presLayoutVars>
      </dgm:prSet>
      <dgm:spPr/>
    </dgm:pt>
    <dgm:pt modelId="{2509500D-2F14-4DE5-A87B-21C94BB01DFD}" type="pres">
      <dgm:prSet presAssocID="{90CE2FB7-610C-4D25-AB5A-2129EB77B611}" presName="sibTrans" presStyleCnt="0"/>
      <dgm:spPr/>
    </dgm:pt>
    <dgm:pt modelId="{035EAE56-23BA-4EA3-BE9D-0B6C146CB495}" type="pres">
      <dgm:prSet presAssocID="{C82D921E-8161-4091-8370-29FDF6225207}" presName="compNode" presStyleCnt="0"/>
      <dgm:spPr/>
    </dgm:pt>
    <dgm:pt modelId="{BAE57DA9-F2FF-4E05-9224-6F66EB47336F}" type="pres">
      <dgm:prSet presAssocID="{C82D921E-8161-4091-8370-29FDF6225207}" presName="iconBgRect" presStyleLbl="bgShp" presStyleIdx="1" presStyleCnt="5"/>
      <dgm:spPr/>
    </dgm:pt>
    <dgm:pt modelId="{EBCDA4CA-1204-4901-A581-49DF979F98D5}" type="pres">
      <dgm:prSet presAssocID="{C82D921E-8161-4091-8370-29FDF622520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Earth Globe   Asia"/>
        </a:ext>
      </dgm:extLst>
    </dgm:pt>
    <dgm:pt modelId="{60160B4E-9DB1-4D3F-9239-C36CB094040E}" type="pres">
      <dgm:prSet presAssocID="{C82D921E-8161-4091-8370-29FDF6225207}" presName="spaceRect" presStyleCnt="0"/>
      <dgm:spPr/>
    </dgm:pt>
    <dgm:pt modelId="{9C89DB07-0625-4A5A-856F-2942340548FB}" type="pres">
      <dgm:prSet presAssocID="{C82D921E-8161-4091-8370-29FDF6225207}" presName="textRect" presStyleLbl="revTx" presStyleIdx="1" presStyleCnt="5">
        <dgm:presLayoutVars>
          <dgm:chMax val="1"/>
          <dgm:chPref val="1"/>
        </dgm:presLayoutVars>
      </dgm:prSet>
      <dgm:spPr/>
    </dgm:pt>
    <dgm:pt modelId="{20F8B90E-B387-470F-9A6A-A73E67B93A66}" type="pres">
      <dgm:prSet presAssocID="{A591FC1F-7C15-4453-A87F-9DFFD1354BB4}" presName="sibTrans" presStyleCnt="0"/>
      <dgm:spPr/>
    </dgm:pt>
    <dgm:pt modelId="{66916E4C-78BF-4CC0-8AD5-E6137AECBE99}" type="pres">
      <dgm:prSet presAssocID="{8BCB25EA-DA3E-4771-81A7-56137885F865}" presName="compNode" presStyleCnt="0"/>
      <dgm:spPr/>
    </dgm:pt>
    <dgm:pt modelId="{0DEAB21C-244E-49B0-98D1-3E0D05DD6153}" type="pres">
      <dgm:prSet presAssocID="{8BCB25EA-DA3E-4771-81A7-56137885F865}" presName="iconBgRect" presStyleLbl="bgShp" presStyleIdx="2" presStyleCnt="5"/>
      <dgm:spPr/>
    </dgm:pt>
    <dgm:pt modelId="{8D5B947F-FC83-4406-86B1-5816B7A79DA9}" type="pres">
      <dgm:prSet presAssocID="{8BCB25EA-DA3E-4771-81A7-56137885F86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sia"/>
        </a:ext>
      </dgm:extLst>
    </dgm:pt>
    <dgm:pt modelId="{48ED257A-6D6F-4BCF-8A1C-1DBCC45EE7CB}" type="pres">
      <dgm:prSet presAssocID="{8BCB25EA-DA3E-4771-81A7-56137885F865}" presName="spaceRect" presStyleCnt="0"/>
      <dgm:spPr/>
    </dgm:pt>
    <dgm:pt modelId="{F65A194D-E40B-42AB-9402-0F913FECD951}" type="pres">
      <dgm:prSet presAssocID="{8BCB25EA-DA3E-4771-81A7-56137885F865}" presName="textRect" presStyleLbl="revTx" presStyleIdx="2" presStyleCnt="5">
        <dgm:presLayoutVars>
          <dgm:chMax val="1"/>
          <dgm:chPref val="1"/>
        </dgm:presLayoutVars>
      </dgm:prSet>
      <dgm:spPr/>
    </dgm:pt>
    <dgm:pt modelId="{E4631638-98C2-4B07-870B-1E884C643F2C}" type="pres">
      <dgm:prSet presAssocID="{66C6AC70-E228-48DC-8996-678435F172EF}" presName="sibTrans" presStyleCnt="0"/>
      <dgm:spPr/>
    </dgm:pt>
    <dgm:pt modelId="{6EC5D441-BA39-43E1-A9EF-1344605AC9F3}" type="pres">
      <dgm:prSet presAssocID="{D26CFFAF-78E3-4230-8660-0F8B562894E5}" presName="compNode" presStyleCnt="0"/>
      <dgm:spPr/>
    </dgm:pt>
    <dgm:pt modelId="{B4A1D6DC-F8B2-40EC-9D0A-9AA25B3BAE4F}" type="pres">
      <dgm:prSet presAssocID="{D26CFFAF-78E3-4230-8660-0F8B562894E5}" presName="iconBgRect" presStyleLbl="bgShp" presStyleIdx="3" presStyleCnt="5"/>
      <dgm:spPr/>
    </dgm:pt>
    <dgm:pt modelId="{878D5C48-3E28-4A73-9962-840A0EC7F940}" type="pres">
      <dgm:prSet presAssocID="{D26CFFAF-78E3-4230-8660-0F8B562894E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Gears"/>
        </a:ext>
      </dgm:extLst>
    </dgm:pt>
    <dgm:pt modelId="{A534AA69-2D8E-437F-8703-7FFBC58A47A1}" type="pres">
      <dgm:prSet presAssocID="{D26CFFAF-78E3-4230-8660-0F8B562894E5}" presName="spaceRect" presStyleCnt="0"/>
      <dgm:spPr/>
    </dgm:pt>
    <dgm:pt modelId="{6B2B5B72-53B0-44A8-A2E3-460BF4919E57}" type="pres">
      <dgm:prSet presAssocID="{D26CFFAF-78E3-4230-8660-0F8B562894E5}" presName="textRect" presStyleLbl="revTx" presStyleIdx="3" presStyleCnt="5">
        <dgm:presLayoutVars>
          <dgm:chMax val="1"/>
          <dgm:chPref val="1"/>
        </dgm:presLayoutVars>
      </dgm:prSet>
      <dgm:spPr/>
    </dgm:pt>
    <dgm:pt modelId="{3723DD0E-E512-4A1E-84B2-54B268F934E0}" type="pres">
      <dgm:prSet presAssocID="{47D4A371-8071-4366-AFE6-8C1CC58683AF}" presName="sibTrans" presStyleCnt="0"/>
      <dgm:spPr/>
    </dgm:pt>
    <dgm:pt modelId="{5075E383-E3E5-4357-964B-ED1A2297BED3}" type="pres">
      <dgm:prSet presAssocID="{FEA7B045-DEE8-44B1-B61F-AA54FC59F7D7}" presName="compNode" presStyleCnt="0"/>
      <dgm:spPr/>
    </dgm:pt>
    <dgm:pt modelId="{9B45EAC7-2E05-4165-B3EB-8CC79BF39F3F}" type="pres">
      <dgm:prSet presAssocID="{FEA7B045-DEE8-44B1-B61F-AA54FC59F7D7}" presName="iconBgRect" presStyleLbl="bgShp" presStyleIdx="4" presStyleCnt="5"/>
      <dgm:spPr/>
    </dgm:pt>
    <dgm:pt modelId="{AB37E924-2B54-480D-9DF0-74AD677B4213}" type="pres">
      <dgm:prSet presAssocID="{FEA7B045-DEE8-44B1-B61F-AA54FC59F7D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alette"/>
        </a:ext>
      </dgm:extLst>
    </dgm:pt>
    <dgm:pt modelId="{143A47CD-DD31-4A9E-B4B6-4B3EA01DE6A3}" type="pres">
      <dgm:prSet presAssocID="{FEA7B045-DEE8-44B1-B61F-AA54FC59F7D7}" presName="spaceRect" presStyleCnt="0"/>
      <dgm:spPr/>
    </dgm:pt>
    <dgm:pt modelId="{ED1C3FD6-15F0-45E2-AF6D-17BD431268EF}" type="pres">
      <dgm:prSet presAssocID="{FEA7B045-DEE8-44B1-B61F-AA54FC59F7D7}" presName="textRect" presStyleLbl="revTx" presStyleIdx="4" presStyleCnt="5">
        <dgm:presLayoutVars>
          <dgm:chMax val="1"/>
          <dgm:chPref val="1"/>
        </dgm:presLayoutVars>
      </dgm:prSet>
      <dgm:spPr/>
    </dgm:pt>
  </dgm:ptLst>
  <dgm:cxnLst>
    <dgm:cxn modelId="{C181BE5C-CA3D-4B88-ABDF-83F032D331F1}" type="presOf" srcId="{D26CFFAF-78E3-4230-8660-0F8B562894E5}" destId="{6B2B5B72-53B0-44A8-A2E3-460BF4919E57}" srcOrd="0" destOrd="0" presId="urn:microsoft.com/office/officeart/2018/5/layout/IconCircleLabelList"/>
    <dgm:cxn modelId="{F4E5B142-1996-4234-BB07-1BD7CE9F3B23}" type="presOf" srcId="{BEFB0F1F-9921-408C-950C-7F3ECD2BB688}" destId="{94A0FA26-2292-4102-B72E-C4AAF10EEE41}" srcOrd="0" destOrd="0" presId="urn:microsoft.com/office/officeart/2018/5/layout/IconCircleLabelList"/>
    <dgm:cxn modelId="{A3FB6A75-F94D-46D5-AC29-ED168FBDA50C}" type="presOf" srcId="{C82D921E-8161-4091-8370-29FDF6225207}" destId="{9C89DB07-0625-4A5A-856F-2942340548FB}" srcOrd="0" destOrd="0" presId="urn:microsoft.com/office/officeart/2018/5/layout/IconCircleLabelList"/>
    <dgm:cxn modelId="{442D7B7C-D45E-4871-ACCB-85025CC4771A}" srcId="{52E284CF-8BCE-4C13-878B-6081AE447081}" destId="{8BCB25EA-DA3E-4771-81A7-56137885F865}" srcOrd="2" destOrd="0" parTransId="{29F0CD76-0724-409D-B053-46EFC8A374DA}" sibTransId="{66C6AC70-E228-48DC-8996-678435F172EF}"/>
    <dgm:cxn modelId="{84BCAE98-3A70-41D9-9F0A-556844224037}" type="presOf" srcId="{FEA7B045-DEE8-44B1-B61F-AA54FC59F7D7}" destId="{ED1C3FD6-15F0-45E2-AF6D-17BD431268EF}" srcOrd="0" destOrd="0" presId="urn:microsoft.com/office/officeart/2018/5/layout/IconCircleLabelList"/>
    <dgm:cxn modelId="{797EF19D-4913-45B8-89F2-9DC7B9B28BB5}" srcId="{52E284CF-8BCE-4C13-878B-6081AE447081}" destId="{BEFB0F1F-9921-408C-950C-7F3ECD2BB688}" srcOrd="0" destOrd="0" parTransId="{FD385AF7-B451-4F9B-B820-71428433CAAF}" sibTransId="{90CE2FB7-610C-4D25-AB5A-2129EB77B611}"/>
    <dgm:cxn modelId="{1D7E2D9E-87FD-427B-8B3F-CD9125534EB6}" srcId="{52E284CF-8BCE-4C13-878B-6081AE447081}" destId="{FEA7B045-DEE8-44B1-B61F-AA54FC59F7D7}" srcOrd="4" destOrd="0" parTransId="{C905EEC9-F6C9-4D5E-B98E-AB881C9973DF}" sibTransId="{277E553C-8BE6-43D4-B3FC-9CF3D0BC5E9B}"/>
    <dgm:cxn modelId="{D7A849CC-69A6-4F99-A662-3FDACEBAAE97}" type="presOf" srcId="{52E284CF-8BCE-4C13-878B-6081AE447081}" destId="{218133D5-0E71-40F9-836B-C2728C65B2CD}" srcOrd="0" destOrd="0" presId="urn:microsoft.com/office/officeart/2018/5/layout/IconCircleLabelList"/>
    <dgm:cxn modelId="{3B1764E0-C379-495F-A30B-A73DA57552A7}" srcId="{52E284CF-8BCE-4C13-878B-6081AE447081}" destId="{D26CFFAF-78E3-4230-8660-0F8B562894E5}" srcOrd="3" destOrd="0" parTransId="{3C89EBD7-8EC3-4C9A-A780-0CDF7BC9FB66}" sibTransId="{47D4A371-8071-4366-AFE6-8C1CC58683AF}"/>
    <dgm:cxn modelId="{AD067BF5-4647-417D-A657-D097902F3CDF}" type="presOf" srcId="{8BCB25EA-DA3E-4771-81A7-56137885F865}" destId="{F65A194D-E40B-42AB-9402-0F913FECD951}" srcOrd="0" destOrd="0" presId="urn:microsoft.com/office/officeart/2018/5/layout/IconCircleLabelList"/>
    <dgm:cxn modelId="{F47DCDFC-26DE-42AA-AEC1-BCB4AED5DF91}" srcId="{52E284CF-8BCE-4C13-878B-6081AE447081}" destId="{C82D921E-8161-4091-8370-29FDF6225207}" srcOrd="1" destOrd="0" parTransId="{47031CA0-FE39-460B-A45B-7065B786A9B7}" sibTransId="{A591FC1F-7C15-4453-A87F-9DFFD1354BB4}"/>
    <dgm:cxn modelId="{63FEBC82-9C97-4DCB-B397-29CEE7BA18D7}" type="presParOf" srcId="{218133D5-0E71-40F9-836B-C2728C65B2CD}" destId="{378E5A58-9DC7-4B75-81E9-DC135F5EB359}" srcOrd="0" destOrd="0" presId="urn:microsoft.com/office/officeart/2018/5/layout/IconCircleLabelList"/>
    <dgm:cxn modelId="{C74ED052-2380-4444-A442-F4BEAADB26EE}" type="presParOf" srcId="{378E5A58-9DC7-4B75-81E9-DC135F5EB359}" destId="{CDF183BE-97CC-41BB-95C2-584BAA143C32}" srcOrd="0" destOrd="0" presId="urn:microsoft.com/office/officeart/2018/5/layout/IconCircleLabelList"/>
    <dgm:cxn modelId="{B0F36492-7C71-4D12-8179-4723558708D1}" type="presParOf" srcId="{378E5A58-9DC7-4B75-81E9-DC135F5EB359}" destId="{4B71EE82-14DE-42B1-A633-14CB2C9C6267}" srcOrd="1" destOrd="0" presId="urn:microsoft.com/office/officeart/2018/5/layout/IconCircleLabelList"/>
    <dgm:cxn modelId="{05C96E4C-E0A4-4F3A-8A0D-974410B39087}" type="presParOf" srcId="{378E5A58-9DC7-4B75-81E9-DC135F5EB359}" destId="{5509973F-EA60-4FB2-B8E6-20BD3AEDBAC3}" srcOrd="2" destOrd="0" presId="urn:microsoft.com/office/officeart/2018/5/layout/IconCircleLabelList"/>
    <dgm:cxn modelId="{31CA2F9A-9E6A-4A6F-8DED-D2918D64DA23}" type="presParOf" srcId="{378E5A58-9DC7-4B75-81E9-DC135F5EB359}" destId="{94A0FA26-2292-4102-B72E-C4AAF10EEE41}" srcOrd="3" destOrd="0" presId="urn:microsoft.com/office/officeart/2018/5/layout/IconCircleLabelList"/>
    <dgm:cxn modelId="{4AD47A2C-4285-4AFF-8FBC-D7C7908D3192}" type="presParOf" srcId="{218133D5-0E71-40F9-836B-C2728C65B2CD}" destId="{2509500D-2F14-4DE5-A87B-21C94BB01DFD}" srcOrd="1" destOrd="0" presId="urn:microsoft.com/office/officeart/2018/5/layout/IconCircleLabelList"/>
    <dgm:cxn modelId="{BDD8404D-0F5B-4BC1-B35C-9BABFDBF4767}" type="presParOf" srcId="{218133D5-0E71-40F9-836B-C2728C65B2CD}" destId="{035EAE56-23BA-4EA3-BE9D-0B6C146CB495}" srcOrd="2" destOrd="0" presId="urn:microsoft.com/office/officeart/2018/5/layout/IconCircleLabelList"/>
    <dgm:cxn modelId="{2CFF7771-3C74-4BEB-87D7-723EB03AFB6F}" type="presParOf" srcId="{035EAE56-23BA-4EA3-BE9D-0B6C146CB495}" destId="{BAE57DA9-F2FF-4E05-9224-6F66EB47336F}" srcOrd="0" destOrd="0" presId="urn:microsoft.com/office/officeart/2018/5/layout/IconCircleLabelList"/>
    <dgm:cxn modelId="{E6E4234B-1FD9-44A6-AFFA-03995BDE1E7B}" type="presParOf" srcId="{035EAE56-23BA-4EA3-BE9D-0B6C146CB495}" destId="{EBCDA4CA-1204-4901-A581-49DF979F98D5}" srcOrd="1" destOrd="0" presId="urn:microsoft.com/office/officeart/2018/5/layout/IconCircleLabelList"/>
    <dgm:cxn modelId="{92A4264C-E0C5-4835-97E4-C78AD0A86F89}" type="presParOf" srcId="{035EAE56-23BA-4EA3-BE9D-0B6C146CB495}" destId="{60160B4E-9DB1-4D3F-9239-C36CB094040E}" srcOrd="2" destOrd="0" presId="urn:microsoft.com/office/officeart/2018/5/layout/IconCircleLabelList"/>
    <dgm:cxn modelId="{6B418C57-DA54-46D8-A5A7-854F94853A35}" type="presParOf" srcId="{035EAE56-23BA-4EA3-BE9D-0B6C146CB495}" destId="{9C89DB07-0625-4A5A-856F-2942340548FB}" srcOrd="3" destOrd="0" presId="urn:microsoft.com/office/officeart/2018/5/layout/IconCircleLabelList"/>
    <dgm:cxn modelId="{1D1C9C0B-40D8-4A4C-AD87-6BA944368754}" type="presParOf" srcId="{218133D5-0E71-40F9-836B-C2728C65B2CD}" destId="{20F8B90E-B387-470F-9A6A-A73E67B93A66}" srcOrd="3" destOrd="0" presId="urn:microsoft.com/office/officeart/2018/5/layout/IconCircleLabelList"/>
    <dgm:cxn modelId="{257CF80F-0B9E-46C5-81D3-2DE38EDD966B}" type="presParOf" srcId="{218133D5-0E71-40F9-836B-C2728C65B2CD}" destId="{66916E4C-78BF-4CC0-8AD5-E6137AECBE99}" srcOrd="4" destOrd="0" presId="urn:microsoft.com/office/officeart/2018/5/layout/IconCircleLabelList"/>
    <dgm:cxn modelId="{53112EC1-9841-4391-B1E9-52DA025EF379}" type="presParOf" srcId="{66916E4C-78BF-4CC0-8AD5-E6137AECBE99}" destId="{0DEAB21C-244E-49B0-98D1-3E0D05DD6153}" srcOrd="0" destOrd="0" presId="urn:microsoft.com/office/officeart/2018/5/layout/IconCircleLabelList"/>
    <dgm:cxn modelId="{6531D648-9D95-4326-8FAD-99AB9B4187A3}" type="presParOf" srcId="{66916E4C-78BF-4CC0-8AD5-E6137AECBE99}" destId="{8D5B947F-FC83-4406-86B1-5816B7A79DA9}" srcOrd="1" destOrd="0" presId="urn:microsoft.com/office/officeart/2018/5/layout/IconCircleLabelList"/>
    <dgm:cxn modelId="{C82D1936-4900-4155-A82F-E2E10A260EF6}" type="presParOf" srcId="{66916E4C-78BF-4CC0-8AD5-E6137AECBE99}" destId="{48ED257A-6D6F-4BCF-8A1C-1DBCC45EE7CB}" srcOrd="2" destOrd="0" presId="urn:microsoft.com/office/officeart/2018/5/layout/IconCircleLabelList"/>
    <dgm:cxn modelId="{44419993-AAAF-4B1C-90ED-3E7129E19592}" type="presParOf" srcId="{66916E4C-78BF-4CC0-8AD5-E6137AECBE99}" destId="{F65A194D-E40B-42AB-9402-0F913FECD951}" srcOrd="3" destOrd="0" presId="urn:microsoft.com/office/officeart/2018/5/layout/IconCircleLabelList"/>
    <dgm:cxn modelId="{3390D2CF-87D6-4845-BEAF-8100C14304F8}" type="presParOf" srcId="{218133D5-0E71-40F9-836B-C2728C65B2CD}" destId="{E4631638-98C2-4B07-870B-1E884C643F2C}" srcOrd="5" destOrd="0" presId="urn:microsoft.com/office/officeart/2018/5/layout/IconCircleLabelList"/>
    <dgm:cxn modelId="{9FEC8704-0E25-4228-9892-5D43A8E77A64}" type="presParOf" srcId="{218133D5-0E71-40F9-836B-C2728C65B2CD}" destId="{6EC5D441-BA39-43E1-A9EF-1344605AC9F3}" srcOrd="6" destOrd="0" presId="urn:microsoft.com/office/officeart/2018/5/layout/IconCircleLabelList"/>
    <dgm:cxn modelId="{732668A7-CA8A-4104-8944-F1CC2C74E041}" type="presParOf" srcId="{6EC5D441-BA39-43E1-A9EF-1344605AC9F3}" destId="{B4A1D6DC-F8B2-40EC-9D0A-9AA25B3BAE4F}" srcOrd="0" destOrd="0" presId="urn:microsoft.com/office/officeart/2018/5/layout/IconCircleLabelList"/>
    <dgm:cxn modelId="{C50B00C0-4886-4806-ABB9-BE091FCA5634}" type="presParOf" srcId="{6EC5D441-BA39-43E1-A9EF-1344605AC9F3}" destId="{878D5C48-3E28-4A73-9962-840A0EC7F940}" srcOrd="1" destOrd="0" presId="urn:microsoft.com/office/officeart/2018/5/layout/IconCircleLabelList"/>
    <dgm:cxn modelId="{6B7C7466-28C7-44BE-A15E-941C3C981074}" type="presParOf" srcId="{6EC5D441-BA39-43E1-A9EF-1344605AC9F3}" destId="{A534AA69-2D8E-437F-8703-7FFBC58A47A1}" srcOrd="2" destOrd="0" presId="urn:microsoft.com/office/officeart/2018/5/layout/IconCircleLabelList"/>
    <dgm:cxn modelId="{F7687744-7B36-4C63-AF5B-2EE1F3DB2FD0}" type="presParOf" srcId="{6EC5D441-BA39-43E1-A9EF-1344605AC9F3}" destId="{6B2B5B72-53B0-44A8-A2E3-460BF4919E57}" srcOrd="3" destOrd="0" presId="urn:microsoft.com/office/officeart/2018/5/layout/IconCircleLabelList"/>
    <dgm:cxn modelId="{48FE2377-DC0B-4D9C-A353-BF97D023E644}" type="presParOf" srcId="{218133D5-0E71-40F9-836B-C2728C65B2CD}" destId="{3723DD0E-E512-4A1E-84B2-54B268F934E0}" srcOrd="7" destOrd="0" presId="urn:microsoft.com/office/officeart/2018/5/layout/IconCircleLabelList"/>
    <dgm:cxn modelId="{65D953B9-A626-451B-A5C8-8BA4DE7D2AEF}" type="presParOf" srcId="{218133D5-0E71-40F9-836B-C2728C65B2CD}" destId="{5075E383-E3E5-4357-964B-ED1A2297BED3}" srcOrd="8" destOrd="0" presId="urn:microsoft.com/office/officeart/2018/5/layout/IconCircleLabelList"/>
    <dgm:cxn modelId="{0A53CC64-648D-4C5C-8321-235F1ACB8F1B}" type="presParOf" srcId="{5075E383-E3E5-4357-964B-ED1A2297BED3}" destId="{9B45EAC7-2E05-4165-B3EB-8CC79BF39F3F}" srcOrd="0" destOrd="0" presId="urn:microsoft.com/office/officeart/2018/5/layout/IconCircleLabelList"/>
    <dgm:cxn modelId="{ECDF574C-5664-4DE7-AA95-F3CF117EA0E7}" type="presParOf" srcId="{5075E383-E3E5-4357-964B-ED1A2297BED3}" destId="{AB37E924-2B54-480D-9DF0-74AD677B4213}" srcOrd="1" destOrd="0" presId="urn:microsoft.com/office/officeart/2018/5/layout/IconCircleLabelList"/>
    <dgm:cxn modelId="{DC07ABDD-BBF6-438E-8922-9C176B28A53C}" type="presParOf" srcId="{5075E383-E3E5-4357-964B-ED1A2297BED3}" destId="{143A47CD-DD31-4A9E-B4B6-4B3EA01DE6A3}" srcOrd="2" destOrd="0" presId="urn:microsoft.com/office/officeart/2018/5/layout/IconCircleLabelList"/>
    <dgm:cxn modelId="{EAA8558E-1A6B-4457-A2DC-77CD6E0CDF4C}" type="presParOf" srcId="{5075E383-E3E5-4357-964B-ED1A2297BED3}" destId="{ED1C3FD6-15F0-45E2-AF6D-17BD431268E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4EAA6DC-C744-48EB-82C2-5893D99F595F}" type="doc">
      <dgm:prSet loTypeId="urn:microsoft.com/office/officeart/2016/7/layout/LinearArrowProcessNumbered" loCatId="process" qsTypeId="urn:microsoft.com/office/officeart/2005/8/quickstyle/simple4" qsCatId="simple" csTypeId="urn:microsoft.com/office/officeart/2005/8/colors/colorful1" csCatId="colorful"/>
      <dgm:spPr/>
      <dgm:t>
        <a:bodyPr/>
        <a:lstStyle/>
        <a:p>
          <a:endParaRPr lang="en-US"/>
        </a:p>
      </dgm:t>
    </dgm:pt>
    <dgm:pt modelId="{AFDBA28C-661D-4F0E-AAF0-AFA9FDA7406E}">
      <dgm:prSet custT="1"/>
      <dgm:spPr/>
      <dgm:t>
        <a:bodyPr/>
        <a:lstStyle/>
        <a:p>
          <a:r>
            <a:rPr lang="en-IN" sz="1200" dirty="0"/>
            <a:t>We decided to find the most trending hashtags during the General Elections</a:t>
          </a:r>
          <a:endParaRPr lang="en-US" sz="1200" dirty="0"/>
        </a:p>
      </dgm:t>
    </dgm:pt>
    <dgm:pt modelId="{D7053787-D395-4CA5-BBA2-115A07C15CE4}" type="parTrans" cxnId="{4F8F2958-4AE7-42B3-AC41-C99F0A5E7BB7}">
      <dgm:prSet/>
      <dgm:spPr/>
      <dgm:t>
        <a:bodyPr/>
        <a:lstStyle/>
        <a:p>
          <a:endParaRPr lang="en-US"/>
        </a:p>
      </dgm:t>
    </dgm:pt>
    <dgm:pt modelId="{1D643990-3F9C-4333-B03F-D1663842D106}" type="sibTrans" cxnId="{4F8F2958-4AE7-42B3-AC41-C99F0A5E7BB7}">
      <dgm:prSet phldrT="1"/>
      <dgm:spPr/>
      <dgm:t>
        <a:bodyPr/>
        <a:lstStyle/>
        <a:p>
          <a:r>
            <a:rPr lang="en-US" dirty="0"/>
            <a:t>1</a:t>
          </a:r>
        </a:p>
      </dgm:t>
    </dgm:pt>
    <dgm:pt modelId="{6E7C6986-2B2C-4415-8592-7307480C069C}">
      <dgm:prSet custT="1"/>
      <dgm:spPr/>
      <dgm:t>
        <a:bodyPr/>
        <a:lstStyle/>
        <a:p>
          <a:r>
            <a:rPr lang="en-IN" sz="1200"/>
            <a:t>These metrics add on to our analysis and help us find out the support a party receives on social media</a:t>
          </a:r>
          <a:endParaRPr lang="en-US" sz="1200"/>
        </a:p>
      </dgm:t>
    </dgm:pt>
    <dgm:pt modelId="{FE9543CA-06B6-4B63-8898-496F720E221C}" type="parTrans" cxnId="{1B2EC3D5-4F45-4DC9-9B1C-FD0AC6EB3AA4}">
      <dgm:prSet/>
      <dgm:spPr/>
      <dgm:t>
        <a:bodyPr/>
        <a:lstStyle/>
        <a:p>
          <a:endParaRPr lang="en-US"/>
        </a:p>
      </dgm:t>
    </dgm:pt>
    <dgm:pt modelId="{27981386-A7B1-48D9-A55A-3AA2DA2ED3B6}" type="sibTrans" cxnId="{1B2EC3D5-4F45-4DC9-9B1C-FD0AC6EB3AA4}">
      <dgm:prSet phldrT="2"/>
      <dgm:spPr/>
      <dgm:t>
        <a:bodyPr/>
        <a:lstStyle/>
        <a:p>
          <a:r>
            <a:rPr lang="en-US"/>
            <a:t>2</a:t>
          </a:r>
        </a:p>
      </dgm:t>
    </dgm:pt>
    <dgm:pt modelId="{1CA7013B-33CE-473C-8206-F3E29A960B05}">
      <dgm:prSet custT="1"/>
      <dgm:spPr/>
      <dgm:t>
        <a:bodyPr/>
        <a:lstStyle/>
        <a:p>
          <a:r>
            <a:rPr lang="en-IN" sz="1200"/>
            <a:t>#BJP, #Modi and #LokSabhaElections2019 were some of the most trending hashtags</a:t>
          </a:r>
          <a:endParaRPr lang="en-US" sz="1200"/>
        </a:p>
      </dgm:t>
    </dgm:pt>
    <dgm:pt modelId="{E7949118-9CBF-48D0-84E3-DC1F43A51911}" type="parTrans" cxnId="{10887FE5-C8EE-41BD-83FC-376C1E81635E}">
      <dgm:prSet/>
      <dgm:spPr/>
      <dgm:t>
        <a:bodyPr/>
        <a:lstStyle/>
        <a:p>
          <a:endParaRPr lang="en-US"/>
        </a:p>
      </dgm:t>
    </dgm:pt>
    <dgm:pt modelId="{A8AC6592-B95B-477D-BEC1-B62D98D23F91}" type="sibTrans" cxnId="{10887FE5-C8EE-41BD-83FC-376C1E81635E}">
      <dgm:prSet phldrT="3"/>
      <dgm:spPr/>
      <dgm:t>
        <a:bodyPr/>
        <a:lstStyle/>
        <a:p>
          <a:r>
            <a:rPr lang="en-US"/>
            <a:t>3</a:t>
          </a:r>
        </a:p>
      </dgm:t>
    </dgm:pt>
    <dgm:pt modelId="{E9246B63-2E6A-4BF3-85D1-43AA94417F77}">
      <dgm:prSet custT="1"/>
      <dgm:spPr/>
      <dgm:t>
        <a:bodyPr/>
        <a:lstStyle/>
        <a:p>
          <a:r>
            <a:rPr lang="en-IN" sz="1200"/>
            <a:t>BJP related hashtags were found to be more than Congress related ones</a:t>
          </a:r>
          <a:endParaRPr lang="en-US" sz="1200"/>
        </a:p>
      </dgm:t>
    </dgm:pt>
    <dgm:pt modelId="{1DC25D34-F9C6-4E79-AF63-628FEB59E069}" type="parTrans" cxnId="{40BAEDE0-4D77-4EFA-BD6C-8610F9F1F128}">
      <dgm:prSet/>
      <dgm:spPr/>
      <dgm:t>
        <a:bodyPr/>
        <a:lstStyle/>
        <a:p>
          <a:endParaRPr lang="en-US"/>
        </a:p>
      </dgm:t>
    </dgm:pt>
    <dgm:pt modelId="{5EF7FD47-43E3-4330-9AB9-68B727EEFCCF}" type="sibTrans" cxnId="{40BAEDE0-4D77-4EFA-BD6C-8610F9F1F128}">
      <dgm:prSet phldrT="4"/>
      <dgm:spPr/>
      <dgm:t>
        <a:bodyPr/>
        <a:lstStyle/>
        <a:p>
          <a:r>
            <a:rPr lang="en-US"/>
            <a:t>4</a:t>
          </a:r>
        </a:p>
      </dgm:t>
    </dgm:pt>
    <dgm:pt modelId="{05F72B16-9E49-4A3B-9113-088875E17D2E}">
      <dgm:prSet custT="1"/>
      <dgm:spPr/>
      <dgm:t>
        <a:bodyPr/>
        <a:lstStyle/>
        <a:p>
          <a:r>
            <a:rPr lang="en-IN" sz="1200"/>
            <a:t>We also analysed the distribution of hashtags across different states</a:t>
          </a:r>
          <a:endParaRPr lang="en-US" sz="1200"/>
        </a:p>
      </dgm:t>
    </dgm:pt>
    <dgm:pt modelId="{BF873EF3-D73A-42A4-A17B-989E457876CA}" type="parTrans" cxnId="{4D7D670B-823A-4910-9488-7BBF98A29C0B}">
      <dgm:prSet/>
      <dgm:spPr/>
      <dgm:t>
        <a:bodyPr/>
        <a:lstStyle/>
        <a:p>
          <a:endParaRPr lang="en-US"/>
        </a:p>
      </dgm:t>
    </dgm:pt>
    <dgm:pt modelId="{F699D482-B6A8-49E8-A046-872BC4043FDE}" type="sibTrans" cxnId="{4D7D670B-823A-4910-9488-7BBF98A29C0B}">
      <dgm:prSet phldrT="5"/>
      <dgm:spPr/>
      <dgm:t>
        <a:bodyPr/>
        <a:lstStyle/>
        <a:p>
          <a:r>
            <a:rPr lang="en-US"/>
            <a:t>5</a:t>
          </a:r>
        </a:p>
      </dgm:t>
    </dgm:pt>
    <dgm:pt modelId="{8D3484AF-B8E3-47AB-A148-00677B23DF42}">
      <dgm:prSet custT="1"/>
      <dgm:spPr/>
      <dgm:t>
        <a:bodyPr/>
        <a:lstStyle/>
        <a:p>
          <a:r>
            <a:rPr lang="en-IN" sz="1200"/>
            <a:t>BJP hashtags came from all over the country while Congress hashtags came only from Congress dominant states</a:t>
          </a:r>
          <a:endParaRPr lang="en-US" sz="1200"/>
        </a:p>
      </dgm:t>
    </dgm:pt>
    <dgm:pt modelId="{F41708BE-8BF2-4169-9407-DEFB8EA97453}" type="parTrans" cxnId="{3CD33BA4-5821-4E48-AE93-CC6A1F8CA01C}">
      <dgm:prSet/>
      <dgm:spPr/>
      <dgm:t>
        <a:bodyPr/>
        <a:lstStyle/>
        <a:p>
          <a:endParaRPr lang="en-US"/>
        </a:p>
      </dgm:t>
    </dgm:pt>
    <dgm:pt modelId="{D874822D-273C-4857-80C0-297B56133C1F}" type="sibTrans" cxnId="{3CD33BA4-5821-4E48-AE93-CC6A1F8CA01C}">
      <dgm:prSet phldrT="6"/>
      <dgm:spPr/>
      <dgm:t>
        <a:bodyPr/>
        <a:lstStyle/>
        <a:p>
          <a:r>
            <a:rPr lang="en-US"/>
            <a:t>6</a:t>
          </a:r>
        </a:p>
      </dgm:t>
    </dgm:pt>
    <dgm:pt modelId="{28B358D8-2622-438F-9604-71DC79D4FC4D}" type="pres">
      <dgm:prSet presAssocID="{D4EAA6DC-C744-48EB-82C2-5893D99F595F}" presName="linearFlow" presStyleCnt="0">
        <dgm:presLayoutVars>
          <dgm:dir/>
          <dgm:animLvl val="lvl"/>
          <dgm:resizeHandles val="exact"/>
        </dgm:presLayoutVars>
      </dgm:prSet>
      <dgm:spPr/>
    </dgm:pt>
    <dgm:pt modelId="{D081CC36-D055-4086-8BFC-2521CA0908A3}" type="pres">
      <dgm:prSet presAssocID="{AFDBA28C-661D-4F0E-AAF0-AFA9FDA7406E}" presName="compositeNode" presStyleCnt="0"/>
      <dgm:spPr/>
    </dgm:pt>
    <dgm:pt modelId="{D6E71B75-FC66-4F6B-9970-474DEFCE62F7}" type="pres">
      <dgm:prSet presAssocID="{AFDBA28C-661D-4F0E-AAF0-AFA9FDA7406E}" presName="parTx" presStyleLbl="node1" presStyleIdx="0" presStyleCnt="0">
        <dgm:presLayoutVars>
          <dgm:chMax val="0"/>
          <dgm:chPref val="0"/>
          <dgm:bulletEnabled val="1"/>
        </dgm:presLayoutVars>
      </dgm:prSet>
      <dgm:spPr/>
    </dgm:pt>
    <dgm:pt modelId="{2D4FA0E7-9B64-4242-B64D-A1BFE3989CE0}" type="pres">
      <dgm:prSet presAssocID="{AFDBA28C-661D-4F0E-AAF0-AFA9FDA7406E}" presName="parSh" presStyleCnt="0"/>
      <dgm:spPr/>
    </dgm:pt>
    <dgm:pt modelId="{132029FC-ADBB-4A95-994C-E39C2DCEB38E}" type="pres">
      <dgm:prSet presAssocID="{AFDBA28C-661D-4F0E-AAF0-AFA9FDA7406E}" presName="lineNode" presStyleLbl="alignAccFollowNode1" presStyleIdx="0" presStyleCnt="18"/>
      <dgm:spPr/>
    </dgm:pt>
    <dgm:pt modelId="{5B1A6191-B722-4F04-ACDB-140D56CB8FBA}" type="pres">
      <dgm:prSet presAssocID="{AFDBA28C-661D-4F0E-AAF0-AFA9FDA7406E}" presName="lineArrowNode" presStyleLbl="alignAccFollowNode1" presStyleIdx="1" presStyleCnt="18"/>
      <dgm:spPr/>
    </dgm:pt>
    <dgm:pt modelId="{A16FD2E5-07B2-4DD9-AEE0-775D811ED5C0}" type="pres">
      <dgm:prSet presAssocID="{1D643990-3F9C-4333-B03F-D1663842D106}" presName="sibTransNodeCircle" presStyleLbl="alignNode1" presStyleIdx="0" presStyleCnt="6">
        <dgm:presLayoutVars>
          <dgm:chMax val="0"/>
          <dgm:bulletEnabled/>
        </dgm:presLayoutVars>
      </dgm:prSet>
      <dgm:spPr/>
    </dgm:pt>
    <dgm:pt modelId="{42308742-F052-4904-96FA-55030A56585C}" type="pres">
      <dgm:prSet presAssocID="{1D643990-3F9C-4333-B03F-D1663842D106}" presName="spacerBetweenCircleAndCallout" presStyleCnt="0">
        <dgm:presLayoutVars/>
      </dgm:prSet>
      <dgm:spPr/>
    </dgm:pt>
    <dgm:pt modelId="{B56650FE-35EE-48AE-A462-8FA6A2976434}" type="pres">
      <dgm:prSet presAssocID="{AFDBA28C-661D-4F0E-AAF0-AFA9FDA7406E}" presName="nodeText" presStyleLbl="alignAccFollowNode1" presStyleIdx="2" presStyleCnt="18">
        <dgm:presLayoutVars>
          <dgm:bulletEnabled val="1"/>
        </dgm:presLayoutVars>
      </dgm:prSet>
      <dgm:spPr/>
    </dgm:pt>
    <dgm:pt modelId="{F94ED359-062E-46A3-8A02-874320902C3F}" type="pres">
      <dgm:prSet presAssocID="{1D643990-3F9C-4333-B03F-D1663842D106}" presName="sibTransComposite" presStyleCnt="0"/>
      <dgm:spPr/>
    </dgm:pt>
    <dgm:pt modelId="{F0B56FDC-7357-4195-AB0F-D50AEC18D706}" type="pres">
      <dgm:prSet presAssocID="{6E7C6986-2B2C-4415-8592-7307480C069C}" presName="compositeNode" presStyleCnt="0"/>
      <dgm:spPr/>
    </dgm:pt>
    <dgm:pt modelId="{71643EB0-3A2B-4CC7-88CA-83DCF78DD38A}" type="pres">
      <dgm:prSet presAssocID="{6E7C6986-2B2C-4415-8592-7307480C069C}" presName="parTx" presStyleLbl="node1" presStyleIdx="0" presStyleCnt="0">
        <dgm:presLayoutVars>
          <dgm:chMax val="0"/>
          <dgm:chPref val="0"/>
          <dgm:bulletEnabled val="1"/>
        </dgm:presLayoutVars>
      </dgm:prSet>
      <dgm:spPr/>
    </dgm:pt>
    <dgm:pt modelId="{721B727D-865F-4475-AC44-C3E8A1C9C072}" type="pres">
      <dgm:prSet presAssocID="{6E7C6986-2B2C-4415-8592-7307480C069C}" presName="parSh" presStyleCnt="0"/>
      <dgm:spPr/>
    </dgm:pt>
    <dgm:pt modelId="{4F3BB30C-E0E4-4F99-995E-EAF426186FED}" type="pres">
      <dgm:prSet presAssocID="{6E7C6986-2B2C-4415-8592-7307480C069C}" presName="lineNode" presStyleLbl="alignAccFollowNode1" presStyleIdx="3" presStyleCnt="18"/>
      <dgm:spPr/>
    </dgm:pt>
    <dgm:pt modelId="{61E8C0E8-106C-4807-97F5-F4136317B24B}" type="pres">
      <dgm:prSet presAssocID="{6E7C6986-2B2C-4415-8592-7307480C069C}" presName="lineArrowNode" presStyleLbl="alignAccFollowNode1" presStyleIdx="4" presStyleCnt="18"/>
      <dgm:spPr/>
    </dgm:pt>
    <dgm:pt modelId="{BB55C1C8-30E3-4814-98C7-728AAFD34D3F}" type="pres">
      <dgm:prSet presAssocID="{27981386-A7B1-48D9-A55A-3AA2DA2ED3B6}" presName="sibTransNodeCircle" presStyleLbl="alignNode1" presStyleIdx="1" presStyleCnt="6">
        <dgm:presLayoutVars>
          <dgm:chMax val="0"/>
          <dgm:bulletEnabled/>
        </dgm:presLayoutVars>
      </dgm:prSet>
      <dgm:spPr/>
    </dgm:pt>
    <dgm:pt modelId="{2DC552C6-9C7A-4F22-92A5-2D16F21E44C0}" type="pres">
      <dgm:prSet presAssocID="{27981386-A7B1-48D9-A55A-3AA2DA2ED3B6}" presName="spacerBetweenCircleAndCallout" presStyleCnt="0">
        <dgm:presLayoutVars/>
      </dgm:prSet>
      <dgm:spPr/>
    </dgm:pt>
    <dgm:pt modelId="{61F35E0F-86BE-4394-B25B-5AE8A3DA8163}" type="pres">
      <dgm:prSet presAssocID="{6E7C6986-2B2C-4415-8592-7307480C069C}" presName="nodeText" presStyleLbl="alignAccFollowNode1" presStyleIdx="5" presStyleCnt="18">
        <dgm:presLayoutVars>
          <dgm:bulletEnabled val="1"/>
        </dgm:presLayoutVars>
      </dgm:prSet>
      <dgm:spPr/>
    </dgm:pt>
    <dgm:pt modelId="{608B2FE6-6D12-4B45-A78A-3D5F49CFC38A}" type="pres">
      <dgm:prSet presAssocID="{27981386-A7B1-48D9-A55A-3AA2DA2ED3B6}" presName="sibTransComposite" presStyleCnt="0"/>
      <dgm:spPr/>
    </dgm:pt>
    <dgm:pt modelId="{16DE9F21-F731-4748-B1A7-2B6735B47FDF}" type="pres">
      <dgm:prSet presAssocID="{1CA7013B-33CE-473C-8206-F3E29A960B05}" presName="compositeNode" presStyleCnt="0"/>
      <dgm:spPr/>
    </dgm:pt>
    <dgm:pt modelId="{84809D9A-5A0D-4512-825B-74C52832BBC9}" type="pres">
      <dgm:prSet presAssocID="{1CA7013B-33CE-473C-8206-F3E29A960B05}" presName="parTx" presStyleLbl="node1" presStyleIdx="0" presStyleCnt="0">
        <dgm:presLayoutVars>
          <dgm:chMax val="0"/>
          <dgm:chPref val="0"/>
          <dgm:bulletEnabled val="1"/>
        </dgm:presLayoutVars>
      </dgm:prSet>
      <dgm:spPr/>
    </dgm:pt>
    <dgm:pt modelId="{47D0B026-92BA-43EA-91C8-26161887A4F0}" type="pres">
      <dgm:prSet presAssocID="{1CA7013B-33CE-473C-8206-F3E29A960B05}" presName="parSh" presStyleCnt="0"/>
      <dgm:spPr/>
    </dgm:pt>
    <dgm:pt modelId="{E1D0F5CA-E782-4329-A6AD-52F52C193675}" type="pres">
      <dgm:prSet presAssocID="{1CA7013B-33CE-473C-8206-F3E29A960B05}" presName="lineNode" presStyleLbl="alignAccFollowNode1" presStyleIdx="6" presStyleCnt="18"/>
      <dgm:spPr/>
    </dgm:pt>
    <dgm:pt modelId="{8F73E49F-EE56-4170-9222-8A62378B0459}" type="pres">
      <dgm:prSet presAssocID="{1CA7013B-33CE-473C-8206-F3E29A960B05}" presName="lineArrowNode" presStyleLbl="alignAccFollowNode1" presStyleIdx="7" presStyleCnt="18"/>
      <dgm:spPr/>
    </dgm:pt>
    <dgm:pt modelId="{F47ED225-FFF0-48B1-B25D-423DE46F1A80}" type="pres">
      <dgm:prSet presAssocID="{A8AC6592-B95B-477D-BEC1-B62D98D23F91}" presName="sibTransNodeCircle" presStyleLbl="alignNode1" presStyleIdx="2" presStyleCnt="6">
        <dgm:presLayoutVars>
          <dgm:chMax val="0"/>
          <dgm:bulletEnabled/>
        </dgm:presLayoutVars>
      </dgm:prSet>
      <dgm:spPr/>
    </dgm:pt>
    <dgm:pt modelId="{2C7C76EF-EDF0-4D81-BBA5-DEED369E4BFD}" type="pres">
      <dgm:prSet presAssocID="{A8AC6592-B95B-477D-BEC1-B62D98D23F91}" presName="spacerBetweenCircleAndCallout" presStyleCnt="0">
        <dgm:presLayoutVars/>
      </dgm:prSet>
      <dgm:spPr/>
    </dgm:pt>
    <dgm:pt modelId="{903B2B65-9A4B-4B69-BC1C-79C8EB8A80A9}" type="pres">
      <dgm:prSet presAssocID="{1CA7013B-33CE-473C-8206-F3E29A960B05}" presName="nodeText" presStyleLbl="alignAccFollowNode1" presStyleIdx="8" presStyleCnt="18">
        <dgm:presLayoutVars>
          <dgm:bulletEnabled val="1"/>
        </dgm:presLayoutVars>
      </dgm:prSet>
      <dgm:spPr/>
    </dgm:pt>
    <dgm:pt modelId="{3B416C2C-7902-461C-B49E-431E495D2AAC}" type="pres">
      <dgm:prSet presAssocID="{A8AC6592-B95B-477D-BEC1-B62D98D23F91}" presName="sibTransComposite" presStyleCnt="0"/>
      <dgm:spPr/>
    </dgm:pt>
    <dgm:pt modelId="{1E4C06D8-0968-43A0-BA06-8D32934E8301}" type="pres">
      <dgm:prSet presAssocID="{E9246B63-2E6A-4BF3-85D1-43AA94417F77}" presName="compositeNode" presStyleCnt="0"/>
      <dgm:spPr/>
    </dgm:pt>
    <dgm:pt modelId="{4F001CBF-16B9-48F3-9F54-07EA37D3A0BD}" type="pres">
      <dgm:prSet presAssocID="{E9246B63-2E6A-4BF3-85D1-43AA94417F77}" presName="parTx" presStyleLbl="node1" presStyleIdx="0" presStyleCnt="0">
        <dgm:presLayoutVars>
          <dgm:chMax val="0"/>
          <dgm:chPref val="0"/>
          <dgm:bulletEnabled val="1"/>
        </dgm:presLayoutVars>
      </dgm:prSet>
      <dgm:spPr/>
    </dgm:pt>
    <dgm:pt modelId="{78813335-37F8-44BA-9FD1-B24D2AF2283B}" type="pres">
      <dgm:prSet presAssocID="{E9246B63-2E6A-4BF3-85D1-43AA94417F77}" presName="parSh" presStyleCnt="0"/>
      <dgm:spPr/>
    </dgm:pt>
    <dgm:pt modelId="{B37B8FE6-F4D6-4FB2-832B-C130BC69B44A}" type="pres">
      <dgm:prSet presAssocID="{E9246B63-2E6A-4BF3-85D1-43AA94417F77}" presName="lineNode" presStyleLbl="alignAccFollowNode1" presStyleIdx="9" presStyleCnt="18"/>
      <dgm:spPr/>
    </dgm:pt>
    <dgm:pt modelId="{33EE72BA-EF1F-4524-98B6-0FCCF2E3C1C6}" type="pres">
      <dgm:prSet presAssocID="{E9246B63-2E6A-4BF3-85D1-43AA94417F77}" presName="lineArrowNode" presStyleLbl="alignAccFollowNode1" presStyleIdx="10" presStyleCnt="18"/>
      <dgm:spPr/>
    </dgm:pt>
    <dgm:pt modelId="{68B7BD37-7103-41BD-9AD1-DE0F0BC46909}" type="pres">
      <dgm:prSet presAssocID="{5EF7FD47-43E3-4330-9AB9-68B727EEFCCF}" presName="sibTransNodeCircle" presStyleLbl="alignNode1" presStyleIdx="3" presStyleCnt="6">
        <dgm:presLayoutVars>
          <dgm:chMax val="0"/>
          <dgm:bulletEnabled/>
        </dgm:presLayoutVars>
      </dgm:prSet>
      <dgm:spPr/>
    </dgm:pt>
    <dgm:pt modelId="{FDCC96E7-D1EA-4743-9986-E4EA6CB2E21E}" type="pres">
      <dgm:prSet presAssocID="{5EF7FD47-43E3-4330-9AB9-68B727EEFCCF}" presName="spacerBetweenCircleAndCallout" presStyleCnt="0">
        <dgm:presLayoutVars/>
      </dgm:prSet>
      <dgm:spPr/>
    </dgm:pt>
    <dgm:pt modelId="{468B5834-D2A5-44AC-AABF-A9727A00A505}" type="pres">
      <dgm:prSet presAssocID="{E9246B63-2E6A-4BF3-85D1-43AA94417F77}" presName="nodeText" presStyleLbl="alignAccFollowNode1" presStyleIdx="11" presStyleCnt="18">
        <dgm:presLayoutVars>
          <dgm:bulletEnabled val="1"/>
        </dgm:presLayoutVars>
      </dgm:prSet>
      <dgm:spPr/>
    </dgm:pt>
    <dgm:pt modelId="{6509237D-CCA4-457B-B7F3-22F7DBFBD698}" type="pres">
      <dgm:prSet presAssocID="{5EF7FD47-43E3-4330-9AB9-68B727EEFCCF}" presName="sibTransComposite" presStyleCnt="0"/>
      <dgm:spPr/>
    </dgm:pt>
    <dgm:pt modelId="{6A83893C-F932-4385-AE46-74D8C5B5099D}" type="pres">
      <dgm:prSet presAssocID="{05F72B16-9E49-4A3B-9113-088875E17D2E}" presName="compositeNode" presStyleCnt="0"/>
      <dgm:spPr/>
    </dgm:pt>
    <dgm:pt modelId="{3C7D2176-4B1B-4BF4-A295-8EBE59AFD89B}" type="pres">
      <dgm:prSet presAssocID="{05F72B16-9E49-4A3B-9113-088875E17D2E}" presName="parTx" presStyleLbl="node1" presStyleIdx="0" presStyleCnt="0">
        <dgm:presLayoutVars>
          <dgm:chMax val="0"/>
          <dgm:chPref val="0"/>
          <dgm:bulletEnabled val="1"/>
        </dgm:presLayoutVars>
      </dgm:prSet>
      <dgm:spPr/>
    </dgm:pt>
    <dgm:pt modelId="{F456F569-8D95-4EA4-A839-75A0FF3E5ECA}" type="pres">
      <dgm:prSet presAssocID="{05F72B16-9E49-4A3B-9113-088875E17D2E}" presName="parSh" presStyleCnt="0"/>
      <dgm:spPr/>
    </dgm:pt>
    <dgm:pt modelId="{1F55F4E4-040B-4B62-B9F1-4C29370D3533}" type="pres">
      <dgm:prSet presAssocID="{05F72B16-9E49-4A3B-9113-088875E17D2E}" presName="lineNode" presStyleLbl="alignAccFollowNode1" presStyleIdx="12" presStyleCnt="18"/>
      <dgm:spPr/>
    </dgm:pt>
    <dgm:pt modelId="{ABA4A94F-03D9-4534-902C-E9735C03332F}" type="pres">
      <dgm:prSet presAssocID="{05F72B16-9E49-4A3B-9113-088875E17D2E}" presName="lineArrowNode" presStyleLbl="alignAccFollowNode1" presStyleIdx="13" presStyleCnt="18"/>
      <dgm:spPr/>
    </dgm:pt>
    <dgm:pt modelId="{ED0B3CD4-964D-43AF-BBF2-B7188FF3B96F}" type="pres">
      <dgm:prSet presAssocID="{F699D482-B6A8-49E8-A046-872BC4043FDE}" presName="sibTransNodeCircle" presStyleLbl="alignNode1" presStyleIdx="4" presStyleCnt="6">
        <dgm:presLayoutVars>
          <dgm:chMax val="0"/>
          <dgm:bulletEnabled/>
        </dgm:presLayoutVars>
      </dgm:prSet>
      <dgm:spPr/>
    </dgm:pt>
    <dgm:pt modelId="{E45E6084-52D1-4EF3-9F10-25273921CA8C}" type="pres">
      <dgm:prSet presAssocID="{F699D482-B6A8-49E8-A046-872BC4043FDE}" presName="spacerBetweenCircleAndCallout" presStyleCnt="0">
        <dgm:presLayoutVars/>
      </dgm:prSet>
      <dgm:spPr/>
    </dgm:pt>
    <dgm:pt modelId="{745DB23C-58E2-47A6-92CA-54F4C5755EB3}" type="pres">
      <dgm:prSet presAssocID="{05F72B16-9E49-4A3B-9113-088875E17D2E}" presName="nodeText" presStyleLbl="alignAccFollowNode1" presStyleIdx="14" presStyleCnt="18">
        <dgm:presLayoutVars>
          <dgm:bulletEnabled val="1"/>
        </dgm:presLayoutVars>
      </dgm:prSet>
      <dgm:spPr/>
    </dgm:pt>
    <dgm:pt modelId="{2B777358-3DDF-4DCE-AB36-DFA4AAB74C9F}" type="pres">
      <dgm:prSet presAssocID="{F699D482-B6A8-49E8-A046-872BC4043FDE}" presName="sibTransComposite" presStyleCnt="0"/>
      <dgm:spPr/>
    </dgm:pt>
    <dgm:pt modelId="{FA69E211-59CA-44D8-807D-30D8F58FF496}" type="pres">
      <dgm:prSet presAssocID="{8D3484AF-B8E3-47AB-A148-00677B23DF42}" presName="compositeNode" presStyleCnt="0"/>
      <dgm:spPr/>
    </dgm:pt>
    <dgm:pt modelId="{9D8320BA-13AD-431E-A134-74752CDFD427}" type="pres">
      <dgm:prSet presAssocID="{8D3484AF-B8E3-47AB-A148-00677B23DF42}" presName="parTx" presStyleLbl="node1" presStyleIdx="0" presStyleCnt="0">
        <dgm:presLayoutVars>
          <dgm:chMax val="0"/>
          <dgm:chPref val="0"/>
          <dgm:bulletEnabled val="1"/>
        </dgm:presLayoutVars>
      </dgm:prSet>
      <dgm:spPr/>
    </dgm:pt>
    <dgm:pt modelId="{F48A2173-18F7-4F26-A06E-01FA84439580}" type="pres">
      <dgm:prSet presAssocID="{8D3484AF-B8E3-47AB-A148-00677B23DF42}" presName="parSh" presStyleCnt="0"/>
      <dgm:spPr/>
    </dgm:pt>
    <dgm:pt modelId="{ED942090-24A4-4206-B08C-AC7477E02E11}" type="pres">
      <dgm:prSet presAssocID="{8D3484AF-B8E3-47AB-A148-00677B23DF42}" presName="lineNode" presStyleLbl="alignAccFollowNode1" presStyleIdx="15" presStyleCnt="18"/>
      <dgm:spPr/>
    </dgm:pt>
    <dgm:pt modelId="{AF50E591-7B3B-491D-A73D-063DCD08F80F}" type="pres">
      <dgm:prSet presAssocID="{8D3484AF-B8E3-47AB-A148-00677B23DF42}" presName="lineArrowNode" presStyleLbl="alignAccFollowNode1" presStyleIdx="16" presStyleCnt="18"/>
      <dgm:spPr/>
    </dgm:pt>
    <dgm:pt modelId="{53E19F11-B2E1-4D68-B728-6F20C5338CED}" type="pres">
      <dgm:prSet presAssocID="{D874822D-273C-4857-80C0-297B56133C1F}" presName="sibTransNodeCircle" presStyleLbl="alignNode1" presStyleIdx="5" presStyleCnt="6">
        <dgm:presLayoutVars>
          <dgm:chMax val="0"/>
          <dgm:bulletEnabled/>
        </dgm:presLayoutVars>
      </dgm:prSet>
      <dgm:spPr/>
    </dgm:pt>
    <dgm:pt modelId="{D8A7EDE9-283E-4CC5-B97D-4A45D3EB1C24}" type="pres">
      <dgm:prSet presAssocID="{D874822D-273C-4857-80C0-297B56133C1F}" presName="spacerBetweenCircleAndCallout" presStyleCnt="0">
        <dgm:presLayoutVars/>
      </dgm:prSet>
      <dgm:spPr/>
    </dgm:pt>
    <dgm:pt modelId="{F7C8E995-23DF-4935-BC96-02133D052AD5}" type="pres">
      <dgm:prSet presAssocID="{8D3484AF-B8E3-47AB-A148-00677B23DF42}" presName="nodeText" presStyleLbl="alignAccFollowNode1" presStyleIdx="17" presStyleCnt="18">
        <dgm:presLayoutVars>
          <dgm:bulletEnabled val="1"/>
        </dgm:presLayoutVars>
      </dgm:prSet>
      <dgm:spPr/>
    </dgm:pt>
  </dgm:ptLst>
  <dgm:cxnLst>
    <dgm:cxn modelId="{4D7D670B-823A-4910-9488-7BBF98A29C0B}" srcId="{D4EAA6DC-C744-48EB-82C2-5893D99F595F}" destId="{05F72B16-9E49-4A3B-9113-088875E17D2E}" srcOrd="4" destOrd="0" parTransId="{BF873EF3-D73A-42A4-A17B-989E457876CA}" sibTransId="{F699D482-B6A8-49E8-A046-872BC4043FDE}"/>
    <dgm:cxn modelId="{18C2710C-95B2-4DD6-88EC-4D4B2C3F9FBA}" type="presOf" srcId="{8D3484AF-B8E3-47AB-A148-00677B23DF42}" destId="{F7C8E995-23DF-4935-BC96-02133D052AD5}" srcOrd="0" destOrd="0" presId="urn:microsoft.com/office/officeart/2016/7/layout/LinearArrowProcessNumbered"/>
    <dgm:cxn modelId="{A241BC14-D0D0-4C61-80BF-C73297F88ADE}" type="presOf" srcId="{D4EAA6DC-C744-48EB-82C2-5893D99F595F}" destId="{28B358D8-2622-438F-9604-71DC79D4FC4D}" srcOrd="0" destOrd="0" presId="urn:microsoft.com/office/officeart/2016/7/layout/LinearArrowProcessNumbered"/>
    <dgm:cxn modelId="{E96FFA17-FB55-4D1F-B68F-9AEE6923B620}" type="presOf" srcId="{AFDBA28C-661D-4F0E-AAF0-AFA9FDA7406E}" destId="{B56650FE-35EE-48AE-A462-8FA6A2976434}" srcOrd="0" destOrd="0" presId="urn:microsoft.com/office/officeart/2016/7/layout/LinearArrowProcessNumbered"/>
    <dgm:cxn modelId="{DEDAA83E-E1F3-4A31-9D00-982A7B9060FB}" type="presOf" srcId="{05F72B16-9E49-4A3B-9113-088875E17D2E}" destId="{745DB23C-58E2-47A6-92CA-54F4C5755EB3}" srcOrd="0" destOrd="0" presId="urn:microsoft.com/office/officeart/2016/7/layout/LinearArrowProcessNumbered"/>
    <dgm:cxn modelId="{EF1C4D4C-DBBE-4751-9C10-1F7868FF927D}" type="presOf" srcId="{E9246B63-2E6A-4BF3-85D1-43AA94417F77}" destId="{468B5834-D2A5-44AC-AABF-A9727A00A505}" srcOrd="0" destOrd="0" presId="urn:microsoft.com/office/officeart/2016/7/layout/LinearArrowProcessNumbered"/>
    <dgm:cxn modelId="{0111904D-A55E-4F56-8EB1-46B656CD987C}" type="presOf" srcId="{1D643990-3F9C-4333-B03F-D1663842D106}" destId="{A16FD2E5-07B2-4DD9-AEE0-775D811ED5C0}" srcOrd="0" destOrd="0" presId="urn:microsoft.com/office/officeart/2016/7/layout/LinearArrowProcessNumbered"/>
    <dgm:cxn modelId="{4F8F2958-4AE7-42B3-AC41-C99F0A5E7BB7}" srcId="{D4EAA6DC-C744-48EB-82C2-5893D99F595F}" destId="{AFDBA28C-661D-4F0E-AAF0-AFA9FDA7406E}" srcOrd="0" destOrd="0" parTransId="{D7053787-D395-4CA5-BBA2-115A07C15CE4}" sibTransId="{1D643990-3F9C-4333-B03F-D1663842D106}"/>
    <dgm:cxn modelId="{AEC45A85-9769-4547-9B0F-09F7471F7969}" type="presOf" srcId="{D874822D-273C-4857-80C0-297B56133C1F}" destId="{53E19F11-B2E1-4D68-B728-6F20C5338CED}" srcOrd="0" destOrd="0" presId="urn:microsoft.com/office/officeart/2016/7/layout/LinearArrowProcessNumbered"/>
    <dgm:cxn modelId="{76EC75A1-47D6-40E4-AA7C-EB49A4E7176C}" type="presOf" srcId="{5EF7FD47-43E3-4330-9AB9-68B727EEFCCF}" destId="{68B7BD37-7103-41BD-9AD1-DE0F0BC46909}" srcOrd="0" destOrd="0" presId="urn:microsoft.com/office/officeart/2016/7/layout/LinearArrowProcessNumbered"/>
    <dgm:cxn modelId="{3CD33BA4-5821-4E48-AE93-CC6A1F8CA01C}" srcId="{D4EAA6DC-C744-48EB-82C2-5893D99F595F}" destId="{8D3484AF-B8E3-47AB-A148-00677B23DF42}" srcOrd="5" destOrd="0" parTransId="{F41708BE-8BF2-4169-9407-DEFB8EA97453}" sibTransId="{D874822D-273C-4857-80C0-297B56133C1F}"/>
    <dgm:cxn modelId="{B5F653A5-B071-4A5D-B6FE-69E4106D618B}" type="presOf" srcId="{6E7C6986-2B2C-4415-8592-7307480C069C}" destId="{61F35E0F-86BE-4394-B25B-5AE8A3DA8163}" srcOrd="0" destOrd="0" presId="urn:microsoft.com/office/officeart/2016/7/layout/LinearArrowProcessNumbered"/>
    <dgm:cxn modelId="{D5D82DA9-FC73-4E7F-AC50-64ED58A1127A}" type="presOf" srcId="{27981386-A7B1-48D9-A55A-3AA2DA2ED3B6}" destId="{BB55C1C8-30E3-4814-98C7-728AAFD34D3F}" srcOrd="0" destOrd="0" presId="urn:microsoft.com/office/officeart/2016/7/layout/LinearArrowProcessNumbered"/>
    <dgm:cxn modelId="{7B7E8EB0-8C1E-4A78-896C-EDCD76034CCD}" type="presOf" srcId="{1CA7013B-33CE-473C-8206-F3E29A960B05}" destId="{903B2B65-9A4B-4B69-BC1C-79C8EB8A80A9}" srcOrd="0" destOrd="0" presId="urn:microsoft.com/office/officeart/2016/7/layout/LinearArrowProcessNumbered"/>
    <dgm:cxn modelId="{1B2EC3D5-4F45-4DC9-9B1C-FD0AC6EB3AA4}" srcId="{D4EAA6DC-C744-48EB-82C2-5893D99F595F}" destId="{6E7C6986-2B2C-4415-8592-7307480C069C}" srcOrd="1" destOrd="0" parTransId="{FE9543CA-06B6-4B63-8898-496F720E221C}" sibTransId="{27981386-A7B1-48D9-A55A-3AA2DA2ED3B6}"/>
    <dgm:cxn modelId="{474D78D8-6827-46E2-9710-B57A45ED604D}" type="presOf" srcId="{F699D482-B6A8-49E8-A046-872BC4043FDE}" destId="{ED0B3CD4-964D-43AF-BBF2-B7188FF3B96F}" srcOrd="0" destOrd="0" presId="urn:microsoft.com/office/officeart/2016/7/layout/LinearArrowProcessNumbered"/>
    <dgm:cxn modelId="{C0CB5BDE-667C-44D3-8910-679243A71B1F}" type="presOf" srcId="{A8AC6592-B95B-477D-BEC1-B62D98D23F91}" destId="{F47ED225-FFF0-48B1-B25D-423DE46F1A80}" srcOrd="0" destOrd="0" presId="urn:microsoft.com/office/officeart/2016/7/layout/LinearArrowProcessNumbered"/>
    <dgm:cxn modelId="{40BAEDE0-4D77-4EFA-BD6C-8610F9F1F128}" srcId="{D4EAA6DC-C744-48EB-82C2-5893D99F595F}" destId="{E9246B63-2E6A-4BF3-85D1-43AA94417F77}" srcOrd="3" destOrd="0" parTransId="{1DC25D34-F9C6-4E79-AF63-628FEB59E069}" sibTransId="{5EF7FD47-43E3-4330-9AB9-68B727EEFCCF}"/>
    <dgm:cxn modelId="{10887FE5-C8EE-41BD-83FC-376C1E81635E}" srcId="{D4EAA6DC-C744-48EB-82C2-5893D99F595F}" destId="{1CA7013B-33CE-473C-8206-F3E29A960B05}" srcOrd="2" destOrd="0" parTransId="{E7949118-9CBF-48D0-84E3-DC1F43A51911}" sibTransId="{A8AC6592-B95B-477D-BEC1-B62D98D23F91}"/>
    <dgm:cxn modelId="{2EBF1EA5-1914-4E7B-A2AC-B07110E454EF}" type="presParOf" srcId="{28B358D8-2622-438F-9604-71DC79D4FC4D}" destId="{D081CC36-D055-4086-8BFC-2521CA0908A3}" srcOrd="0" destOrd="0" presId="urn:microsoft.com/office/officeart/2016/7/layout/LinearArrowProcessNumbered"/>
    <dgm:cxn modelId="{C274B935-F1F8-4C8C-828F-A7BBDC6E777F}" type="presParOf" srcId="{D081CC36-D055-4086-8BFC-2521CA0908A3}" destId="{D6E71B75-FC66-4F6B-9970-474DEFCE62F7}" srcOrd="0" destOrd="0" presId="urn:microsoft.com/office/officeart/2016/7/layout/LinearArrowProcessNumbered"/>
    <dgm:cxn modelId="{5C5351B4-A552-42A4-A7E0-3FE7431779E0}" type="presParOf" srcId="{D081CC36-D055-4086-8BFC-2521CA0908A3}" destId="{2D4FA0E7-9B64-4242-B64D-A1BFE3989CE0}" srcOrd="1" destOrd="0" presId="urn:microsoft.com/office/officeart/2016/7/layout/LinearArrowProcessNumbered"/>
    <dgm:cxn modelId="{DDD579ED-50D3-4343-BEAE-531EB6722C17}" type="presParOf" srcId="{2D4FA0E7-9B64-4242-B64D-A1BFE3989CE0}" destId="{132029FC-ADBB-4A95-994C-E39C2DCEB38E}" srcOrd="0" destOrd="0" presId="urn:microsoft.com/office/officeart/2016/7/layout/LinearArrowProcessNumbered"/>
    <dgm:cxn modelId="{1BF37712-D723-42E4-8FE2-2ACCB864D419}" type="presParOf" srcId="{2D4FA0E7-9B64-4242-B64D-A1BFE3989CE0}" destId="{5B1A6191-B722-4F04-ACDB-140D56CB8FBA}" srcOrd="1" destOrd="0" presId="urn:microsoft.com/office/officeart/2016/7/layout/LinearArrowProcessNumbered"/>
    <dgm:cxn modelId="{B0F2E4EF-7C64-4E8B-A598-20AE787FE07C}" type="presParOf" srcId="{2D4FA0E7-9B64-4242-B64D-A1BFE3989CE0}" destId="{A16FD2E5-07B2-4DD9-AEE0-775D811ED5C0}" srcOrd="2" destOrd="0" presId="urn:microsoft.com/office/officeart/2016/7/layout/LinearArrowProcessNumbered"/>
    <dgm:cxn modelId="{5E9E8487-E926-4008-9E7D-566D4B4A97DE}" type="presParOf" srcId="{2D4FA0E7-9B64-4242-B64D-A1BFE3989CE0}" destId="{42308742-F052-4904-96FA-55030A56585C}" srcOrd="3" destOrd="0" presId="urn:microsoft.com/office/officeart/2016/7/layout/LinearArrowProcessNumbered"/>
    <dgm:cxn modelId="{11273C2F-ED8D-45C6-9C67-DB25F340CA66}" type="presParOf" srcId="{D081CC36-D055-4086-8BFC-2521CA0908A3}" destId="{B56650FE-35EE-48AE-A462-8FA6A2976434}" srcOrd="2" destOrd="0" presId="urn:microsoft.com/office/officeart/2016/7/layout/LinearArrowProcessNumbered"/>
    <dgm:cxn modelId="{EA6BD6AA-FD2B-4F4C-8106-C19190D225D8}" type="presParOf" srcId="{28B358D8-2622-438F-9604-71DC79D4FC4D}" destId="{F94ED359-062E-46A3-8A02-874320902C3F}" srcOrd="1" destOrd="0" presId="urn:microsoft.com/office/officeart/2016/7/layout/LinearArrowProcessNumbered"/>
    <dgm:cxn modelId="{EFCFE444-C42D-4EF8-A724-471DC968D504}" type="presParOf" srcId="{28B358D8-2622-438F-9604-71DC79D4FC4D}" destId="{F0B56FDC-7357-4195-AB0F-D50AEC18D706}" srcOrd="2" destOrd="0" presId="urn:microsoft.com/office/officeart/2016/7/layout/LinearArrowProcessNumbered"/>
    <dgm:cxn modelId="{551F472A-F343-4AD2-AA41-47E7E50926E1}" type="presParOf" srcId="{F0B56FDC-7357-4195-AB0F-D50AEC18D706}" destId="{71643EB0-3A2B-4CC7-88CA-83DCF78DD38A}" srcOrd="0" destOrd="0" presId="urn:microsoft.com/office/officeart/2016/7/layout/LinearArrowProcessNumbered"/>
    <dgm:cxn modelId="{5B8E90F7-DCAD-4574-81E8-925F1C0907E9}" type="presParOf" srcId="{F0B56FDC-7357-4195-AB0F-D50AEC18D706}" destId="{721B727D-865F-4475-AC44-C3E8A1C9C072}" srcOrd="1" destOrd="0" presId="urn:microsoft.com/office/officeart/2016/7/layout/LinearArrowProcessNumbered"/>
    <dgm:cxn modelId="{2ED62BF5-5655-4545-8DD5-252A7FAFD247}" type="presParOf" srcId="{721B727D-865F-4475-AC44-C3E8A1C9C072}" destId="{4F3BB30C-E0E4-4F99-995E-EAF426186FED}" srcOrd="0" destOrd="0" presId="urn:microsoft.com/office/officeart/2016/7/layout/LinearArrowProcessNumbered"/>
    <dgm:cxn modelId="{12ECDE90-1292-4A85-8BFF-8E39A4563246}" type="presParOf" srcId="{721B727D-865F-4475-AC44-C3E8A1C9C072}" destId="{61E8C0E8-106C-4807-97F5-F4136317B24B}" srcOrd="1" destOrd="0" presId="urn:microsoft.com/office/officeart/2016/7/layout/LinearArrowProcessNumbered"/>
    <dgm:cxn modelId="{24BCFF55-3A40-410C-8BA4-D04604474813}" type="presParOf" srcId="{721B727D-865F-4475-AC44-C3E8A1C9C072}" destId="{BB55C1C8-30E3-4814-98C7-728AAFD34D3F}" srcOrd="2" destOrd="0" presId="urn:microsoft.com/office/officeart/2016/7/layout/LinearArrowProcessNumbered"/>
    <dgm:cxn modelId="{8DC65639-3327-4F7E-99C9-9D029D282A89}" type="presParOf" srcId="{721B727D-865F-4475-AC44-C3E8A1C9C072}" destId="{2DC552C6-9C7A-4F22-92A5-2D16F21E44C0}" srcOrd="3" destOrd="0" presId="urn:microsoft.com/office/officeart/2016/7/layout/LinearArrowProcessNumbered"/>
    <dgm:cxn modelId="{84E74CF1-28A7-404C-8B44-56364C43EFC4}" type="presParOf" srcId="{F0B56FDC-7357-4195-AB0F-D50AEC18D706}" destId="{61F35E0F-86BE-4394-B25B-5AE8A3DA8163}" srcOrd="2" destOrd="0" presId="urn:microsoft.com/office/officeart/2016/7/layout/LinearArrowProcessNumbered"/>
    <dgm:cxn modelId="{A06EE660-14F8-480D-B82D-523CB3A88576}" type="presParOf" srcId="{28B358D8-2622-438F-9604-71DC79D4FC4D}" destId="{608B2FE6-6D12-4B45-A78A-3D5F49CFC38A}" srcOrd="3" destOrd="0" presId="urn:microsoft.com/office/officeart/2016/7/layout/LinearArrowProcessNumbered"/>
    <dgm:cxn modelId="{37DE217B-B4B5-461B-85FD-B450E33E99D4}" type="presParOf" srcId="{28B358D8-2622-438F-9604-71DC79D4FC4D}" destId="{16DE9F21-F731-4748-B1A7-2B6735B47FDF}" srcOrd="4" destOrd="0" presId="urn:microsoft.com/office/officeart/2016/7/layout/LinearArrowProcessNumbered"/>
    <dgm:cxn modelId="{E3449CB4-0D59-4617-8FC5-702F408093F5}" type="presParOf" srcId="{16DE9F21-F731-4748-B1A7-2B6735B47FDF}" destId="{84809D9A-5A0D-4512-825B-74C52832BBC9}" srcOrd="0" destOrd="0" presId="urn:microsoft.com/office/officeart/2016/7/layout/LinearArrowProcessNumbered"/>
    <dgm:cxn modelId="{7BE3DAE0-CB42-4219-88D2-49274AD07DC7}" type="presParOf" srcId="{16DE9F21-F731-4748-B1A7-2B6735B47FDF}" destId="{47D0B026-92BA-43EA-91C8-26161887A4F0}" srcOrd="1" destOrd="0" presId="urn:microsoft.com/office/officeart/2016/7/layout/LinearArrowProcessNumbered"/>
    <dgm:cxn modelId="{1BA65C8D-7E55-4BB4-98A7-CCE25780701C}" type="presParOf" srcId="{47D0B026-92BA-43EA-91C8-26161887A4F0}" destId="{E1D0F5CA-E782-4329-A6AD-52F52C193675}" srcOrd="0" destOrd="0" presId="urn:microsoft.com/office/officeart/2016/7/layout/LinearArrowProcessNumbered"/>
    <dgm:cxn modelId="{70CE34B0-D7F5-490A-97CC-5D8D7AFEA7D5}" type="presParOf" srcId="{47D0B026-92BA-43EA-91C8-26161887A4F0}" destId="{8F73E49F-EE56-4170-9222-8A62378B0459}" srcOrd="1" destOrd="0" presId="urn:microsoft.com/office/officeart/2016/7/layout/LinearArrowProcessNumbered"/>
    <dgm:cxn modelId="{85ADD433-F346-4CC0-9A8C-AAC07B52F568}" type="presParOf" srcId="{47D0B026-92BA-43EA-91C8-26161887A4F0}" destId="{F47ED225-FFF0-48B1-B25D-423DE46F1A80}" srcOrd="2" destOrd="0" presId="urn:microsoft.com/office/officeart/2016/7/layout/LinearArrowProcessNumbered"/>
    <dgm:cxn modelId="{8F750D1E-463F-4C4C-8E3F-D59CEA727E6A}" type="presParOf" srcId="{47D0B026-92BA-43EA-91C8-26161887A4F0}" destId="{2C7C76EF-EDF0-4D81-BBA5-DEED369E4BFD}" srcOrd="3" destOrd="0" presId="urn:microsoft.com/office/officeart/2016/7/layout/LinearArrowProcessNumbered"/>
    <dgm:cxn modelId="{9B057219-C7D4-4B1D-ACD6-127EE17A84A5}" type="presParOf" srcId="{16DE9F21-F731-4748-B1A7-2B6735B47FDF}" destId="{903B2B65-9A4B-4B69-BC1C-79C8EB8A80A9}" srcOrd="2" destOrd="0" presId="urn:microsoft.com/office/officeart/2016/7/layout/LinearArrowProcessNumbered"/>
    <dgm:cxn modelId="{D550B70A-6A08-49AA-B94A-39A5BEA3B1EC}" type="presParOf" srcId="{28B358D8-2622-438F-9604-71DC79D4FC4D}" destId="{3B416C2C-7902-461C-B49E-431E495D2AAC}" srcOrd="5" destOrd="0" presId="urn:microsoft.com/office/officeart/2016/7/layout/LinearArrowProcessNumbered"/>
    <dgm:cxn modelId="{58177A22-1190-4B66-A077-43BFAC52AB35}" type="presParOf" srcId="{28B358D8-2622-438F-9604-71DC79D4FC4D}" destId="{1E4C06D8-0968-43A0-BA06-8D32934E8301}" srcOrd="6" destOrd="0" presId="urn:microsoft.com/office/officeart/2016/7/layout/LinearArrowProcessNumbered"/>
    <dgm:cxn modelId="{B3A3E15A-A693-4520-9F76-520A3B7EDC09}" type="presParOf" srcId="{1E4C06D8-0968-43A0-BA06-8D32934E8301}" destId="{4F001CBF-16B9-48F3-9F54-07EA37D3A0BD}" srcOrd="0" destOrd="0" presId="urn:microsoft.com/office/officeart/2016/7/layout/LinearArrowProcessNumbered"/>
    <dgm:cxn modelId="{56362F77-6DF5-4557-B856-2FE986595CC6}" type="presParOf" srcId="{1E4C06D8-0968-43A0-BA06-8D32934E8301}" destId="{78813335-37F8-44BA-9FD1-B24D2AF2283B}" srcOrd="1" destOrd="0" presId="urn:microsoft.com/office/officeart/2016/7/layout/LinearArrowProcessNumbered"/>
    <dgm:cxn modelId="{1D3B3B3A-B339-4DBC-9FA9-3D58FBB9D781}" type="presParOf" srcId="{78813335-37F8-44BA-9FD1-B24D2AF2283B}" destId="{B37B8FE6-F4D6-4FB2-832B-C130BC69B44A}" srcOrd="0" destOrd="0" presId="urn:microsoft.com/office/officeart/2016/7/layout/LinearArrowProcessNumbered"/>
    <dgm:cxn modelId="{E57B3F9E-F6ED-447D-A8F4-7994306A345B}" type="presParOf" srcId="{78813335-37F8-44BA-9FD1-B24D2AF2283B}" destId="{33EE72BA-EF1F-4524-98B6-0FCCF2E3C1C6}" srcOrd="1" destOrd="0" presId="urn:microsoft.com/office/officeart/2016/7/layout/LinearArrowProcessNumbered"/>
    <dgm:cxn modelId="{9281CFE2-0DA3-4591-9A26-81EAC2E55510}" type="presParOf" srcId="{78813335-37F8-44BA-9FD1-B24D2AF2283B}" destId="{68B7BD37-7103-41BD-9AD1-DE0F0BC46909}" srcOrd="2" destOrd="0" presId="urn:microsoft.com/office/officeart/2016/7/layout/LinearArrowProcessNumbered"/>
    <dgm:cxn modelId="{D941249C-2F7E-40CC-AD12-424AB963DA9E}" type="presParOf" srcId="{78813335-37F8-44BA-9FD1-B24D2AF2283B}" destId="{FDCC96E7-D1EA-4743-9986-E4EA6CB2E21E}" srcOrd="3" destOrd="0" presId="urn:microsoft.com/office/officeart/2016/7/layout/LinearArrowProcessNumbered"/>
    <dgm:cxn modelId="{80E9D8D0-B771-43E6-B66C-DF8F262E0A8A}" type="presParOf" srcId="{1E4C06D8-0968-43A0-BA06-8D32934E8301}" destId="{468B5834-D2A5-44AC-AABF-A9727A00A505}" srcOrd="2" destOrd="0" presId="urn:microsoft.com/office/officeart/2016/7/layout/LinearArrowProcessNumbered"/>
    <dgm:cxn modelId="{72F17DBC-8BAF-4FA1-B241-437BF5DAF36F}" type="presParOf" srcId="{28B358D8-2622-438F-9604-71DC79D4FC4D}" destId="{6509237D-CCA4-457B-B7F3-22F7DBFBD698}" srcOrd="7" destOrd="0" presId="urn:microsoft.com/office/officeart/2016/7/layout/LinearArrowProcessNumbered"/>
    <dgm:cxn modelId="{F0443589-6D9A-45F7-B9B2-7879E3FC25E1}" type="presParOf" srcId="{28B358D8-2622-438F-9604-71DC79D4FC4D}" destId="{6A83893C-F932-4385-AE46-74D8C5B5099D}" srcOrd="8" destOrd="0" presId="urn:microsoft.com/office/officeart/2016/7/layout/LinearArrowProcessNumbered"/>
    <dgm:cxn modelId="{6250603A-937A-4EA0-81A6-EBAFF70B9CAA}" type="presParOf" srcId="{6A83893C-F932-4385-AE46-74D8C5B5099D}" destId="{3C7D2176-4B1B-4BF4-A295-8EBE59AFD89B}" srcOrd="0" destOrd="0" presId="urn:microsoft.com/office/officeart/2016/7/layout/LinearArrowProcessNumbered"/>
    <dgm:cxn modelId="{D30C88FD-16D3-4C06-B9F2-B3E9870727FC}" type="presParOf" srcId="{6A83893C-F932-4385-AE46-74D8C5B5099D}" destId="{F456F569-8D95-4EA4-A839-75A0FF3E5ECA}" srcOrd="1" destOrd="0" presId="urn:microsoft.com/office/officeart/2016/7/layout/LinearArrowProcessNumbered"/>
    <dgm:cxn modelId="{661DE86A-1453-422D-A542-CAC51FE3EB72}" type="presParOf" srcId="{F456F569-8D95-4EA4-A839-75A0FF3E5ECA}" destId="{1F55F4E4-040B-4B62-B9F1-4C29370D3533}" srcOrd="0" destOrd="0" presId="urn:microsoft.com/office/officeart/2016/7/layout/LinearArrowProcessNumbered"/>
    <dgm:cxn modelId="{15E091AD-285A-4393-9452-6A76CA72B544}" type="presParOf" srcId="{F456F569-8D95-4EA4-A839-75A0FF3E5ECA}" destId="{ABA4A94F-03D9-4534-902C-E9735C03332F}" srcOrd="1" destOrd="0" presId="urn:microsoft.com/office/officeart/2016/7/layout/LinearArrowProcessNumbered"/>
    <dgm:cxn modelId="{725A6B5E-33D9-4613-B47D-D3DF23EAE82D}" type="presParOf" srcId="{F456F569-8D95-4EA4-A839-75A0FF3E5ECA}" destId="{ED0B3CD4-964D-43AF-BBF2-B7188FF3B96F}" srcOrd="2" destOrd="0" presId="urn:microsoft.com/office/officeart/2016/7/layout/LinearArrowProcessNumbered"/>
    <dgm:cxn modelId="{ADF42FAD-9CD5-4A8A-92A9-887F7A606454}" type="presParOf" srcId="{F456F569-8D95-4EA4-A839-75A0FF3E5ECA}" destId="{E45E6084-52D1-4EF3-9F10-25273921CA8C}" srcOrd="3" destOrd="0" presId="urn:microsoft.com/office/officeart/2016/7/layout/LinearArrowProcessNumbered"/>
    <dgm:cxn modelId="{EC8E6B1A-C2FD-48D8-9630-E9AF6614AD1B}" type="presParOf" srcId="{6A83893C-F932-4385-AE46-74D8C5B5099D}" destId="{745DB23C-58E2-47A6-92CA-54F4C5755EB3}" srcOrd="2" destOrd="0" presId="urn:microsoft.com/office/officeart/2016/7/layout/LinearArrowProcessNumbered"/>
    <dgm:cxn modelId="{813CB831-915F-488C-A7F7-D39C0FF14C86}" type="presParOf" srcId="{28B358D8-2622-438F-9604-71DC79D4FC4D}" destId="{2B777358-3DDF-4DCE-AB36-DFA4AAB74C9F}" srcOrd="9" destOrd="0" presId="urn:microsoft.com/office/officeart/2016/7/layout/LinearArrowProcessNumbered"/>
    <dgm:cxn modelId="{0DF200D3-E2BE-432D-9FBB-E66AC8162BB6}" type="presParOf" srcId="{28B358D8-2622-438F-9604-71DC79D4FC4D}" destId="{FA69E211-59CA-44D8-807D-30D8F58FF496}" srcOrd="10" destOrd="0" presId="urn:microsoft.com/office/officeart/2016/7/layout/LinearArrowProcessNumbered"/>
    <dgm:cxn modelId="{57EDC75E-2DBD-428A-B024-745DE227DEBC}" type="presParOf" srcId="{FA69E211-59CA-44D8-807D-30D8F58FF496}" destId="{9D8320BA-13AD-431E-A134-74752CDFD427}" srcOrd="0" destOrd="0" presId="urn:microsoft.com/office/officeart/2016/7/layout/LinearArrowProcessNumbered"/>
    <dgm:cxn modelId="{43D3DEF4-72EA-4F8B-B498-09DD7B5568CB}" type="presParOf" srcId="{FA69E211-59CA-44D8-807D-30D8F58FF496}" destId="{F48A2173-18F7-4F26-A06E-01FA84439580}" srcOrd="1" destOrd="0" presId="urn:microsoft.com/office/officeart/2016/7/layout/LinearArrowProcessNumbered"/>
    <dgm:cxn modelId="{6238D71C-1EF1-4A69-AF9F-625437BB2EB3}" type="presParOf" srcId="{F48A2173-18F7-4F26-A06E-01FA84439580}" destId="{ED942090-24A4-4206-B08C-AC7477E02E11}" srcOrd="0" destOrd="0" presId="urn:microsoft.com/office/officeart/2016/7/layout/LinearArrowProcessNumbered"/>
    <dgm:cxn modelId="{53F0CF00-9074-44DA-889A-257920E59282}" type="presParOf" srcId="{F48A2173-18F7-4F26-A06E-01FA84439580}" destId="{AF50E591-7B3B-491D-A73D-063DCD08F80F}" srcOrd="1" destOrd="0" presId="urn:microsoft.com/office/officeart/2016/7/layout/LinearArrowProcessNumbered"/>
    <dgm:cxn modelId="{8D23C734-5C22-4061-80EB-84F3EC1BDEFA}" type="presParOf" srcId="{F48A2173-18F7-4F26-A06E-01FA84439580}" destId="{53E19F11-B2E1-4D68-B728-6F20C5338CED}" srcOrd="2" destOrd="0" presId="urn:microsoft.com/office/officeart/2016/7/layout/LinearArrowProcessNumbered"/>
    <dgm:cxn modelId="{B1463398-B15C-470F-AD7A-A168B4F92185}" type="presParOf" srcId="{F48A2173-18F7-4F26-A06E-01FA84439580}" destId="{D8A7EDE9-283E-4CC5-B97D-4A45D3EB1C24}" srcOrd="3" destOrd="0" presId="urn:microsoft.com/office/officeart/2016/7/layout/LinearArrowProcessNumbered"/>
    <dgm:cxn modelId="{300259B9-003D-4104-9FFC-C428C39D9D69}" type="presParOf" srcId="{FA69E211-59CA-44D8-807D-30D8F58FF496}" destId="{F7C8E995-23DF-4935-BC96-02133D052AD5}"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21C3AEC-BF2B-4A2B-9A3E-23D0083268AE}"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E52091A2-B328-4F94-A65C-3B314C497F0C}">
      <dgm:prSet custT="1"/>
      <dgm:spPr/>
      <dgm:t>
        <a:bodyPr/>
        <a:lstStyle/>
        <a:p>
          <a:r>
            <a:rPr lang="en-IN" sz="1200" dirty="0">
              <a:solidFill>
                <a:schemeClr val="tx1"/>
              </a:solidFill>
            </a:rPr>
            <a:t>We also analysed the number of times people decided to tag the leaders themselves in their tweets</a:t>
          </a:r>
          <a:endParaRPr lang="en-US" sz="1200" dirty="0">
            <a:solidFill>
              <a:schemeClr val="tx1"/>
            </a:solidFill>
          </a:endParaRPr>
        </a:p>
      </dgm:t>
    </dgm:pt>
    <dgm:pt modelId="{E73ED93A-D1CB-46DC-AFA8-08086B459069}" type="parTrans" cxnId="{90A5BABF-16E6-4CD6-8CF5-0CFB4E89E724}">
      <dgm:prSet/>
      <dgm:spPr/>
      <dgm:t>
        <a:bodyPr/>
        <a:lstStyle/>
        <a:p>
          <a:endParaRPr lang="en-US"/>
        </a:p>
      </dgm:t>
    </dgm:pt>
    <dgm:pt modelId="{50A58A69-C7A2-45A6-8BD2-2A372C99D91E}" type="sibTrans" cxnId="{90A5BABF-16E6-4CD6-8CF5-0CFB4E89E724}">
      <dgm:prSet/>
      <dgm:spPr/>
      <dgm:t>
        <a:bodyPr/>
        <a:lstStyle/>
        <a:p>
          <a:endParaRPr lang="en-US"/>
        </a:p>
      </dgm:t>
    </dgm:pt>
    <dgm:pt modelId="{3E61EB77-9E6A-42F4-8965-FD70B78A2CF3}">
      <dgm:prSet custT="1"/>
      <dgm:spPr/>
      <dgm:t>
        <a:bodyPr/>
        <a:lstStyle/>
        <a:p>
          <a:r>
            <a:rPr lang="en-IN" sz="1200">
              <a:solidFill>
                <a:schemeClr val="tx1"/>
              </a:solidFill>
            </a:rPr>
            <a:t>We found the distribution to be non uniform; only 4 handles were tagged a reasonable number of times</a:t>
          </a:r>
          <a:endParaRPr lang="en-US" sz="1200">
            <a:solidFill>
              <a:schemeClr val="tx1"/>
            </a:solidFill>
          </a:endParaRPr>
        </a:p>
      </dgm:t>
    </dgm:pt>
    <dgm:pt modelId="{AC0417B6-976A-4AB5-AB70-EF65FF1757B6}" type="parTrans" cxnId="{215D69EE-F6D9-473B-AF42-BBD3511AF257}">
      <dgm:prSet/>
      <dgm:spPr/>
      <dgm:t>
        <a:bodyPr/>
        <a:lstStyle/>
        <a:p>
          <a:endParaRPr lang="en-US"/>
        </a:p>
      </dgm:t>
    </dgm:pt>
    <dgm:pt modelId="{032802F4-5591-4506-9CCA-1DD257E46AF3}" type="sibTrans" cxnId="{215D69EE-F6D9-473B-AF42-BBD3511AF257}">
      <dgm:prSet/>
      <dgm:spPr/>
      <dgm:t>
        <a:bodyPr/>
        <a:lstStyle/>
        <a:p>
          <a:endParaRPr lang="en-US"/>
        </a:p>
      </dgm:t>
    </dgm:pt>
    <dgm:pt modelId="{88244992-80BB-4466-A477-C001B707AC13}">
      <dgm:prSet custT="1"/>
      <dgm:spPr/>
      <dgm:t>
        <a:bodyPr/>
        <a:lstStyle/>
        <a:p>
          <a:r>
            <a:rPr lang="en-IN" sz="1200">
              <a:solidFill>
                <a:schemeClr val="tx1"/>
              </a:solidFill>
            </a:rPr>
            <a:t>BJP, Narendra Modi, Congress and Rahul Gandhi were tagged in different tweets</a:t>
          </a:r>
          <a:endParaRPr lang="en-US" sz="1200">
            <a:solidFill>
              <a:schemeClr val="tx1"/>
            </a:solidFill>
          </a:endParaRPr>
        </a:p>
      </dgm:t>
    </dgm:pt>
    <dgm:pt modelId="{B9B1323E-A0E1-4DA5-ADD7-C2D903DE5BC5}" type="parTrans" cxnId="{78A6C334-22BB-49A0-841C-10B79952B0CB}">
      <dgm:prSet/>
      <dgm:spPr/>
      <dgm:t>
        <a:bodyPr/>
        <a:lstStyle/>
        <a:p>
          <a:endParaRPr lang="en-US"/>
        </a:p>
      </dgm:t>
    </dgm:pt>
    <dgm:pt modelId="{E70CB513-D753-4817-AA66-E78B705F71A7}" type="sibTrans" cxnId="{78A6C334-22BB-49A0-841C-10B79952B0CB}">
      <dgm:prSet/>
      <dgm:spPr/>
      <dgm:t>
        <a:bodyPr/>
        <a:lstStyle/>
        <a:p>
          <a:endParaRPr lang="en-US"/>
        </a:p>
      </dgm:t>
    </dgm:pt>
    <dgm:pt modelId="{26EC1D97-D197-40E6-81E5-D248666793DC}">
      <dgm:prSet custT="1"/>
      <dgm:spPr/>
      <dgm:t>
        <a:bodyPr/>
        <a:lstStyle/>
        <a:p>
          <a:r>
            <a:rPr lang="en-IN" sz="1200">
              <a:solidFill>
                <a:schemeClr val="tx1"/>
              </a:solidFill>
            </a:rPr>
            <a:t>Ironically, people tagged Congress and Rahul Gandhi twice as frequently as BJP</a:t>
          </a:r>
          <a:endParaRPr lang="en-US" sz="1200">
            <a:solidFill>
              <a:schemeClr val="tx1"/>
            </a:solidFill>
          </a:endParaRPr>
        </a:p>
      </dgm:t>
    </dgm:pt>
    <dgm:pt modelId="{82A60FBC-CF9C-43AB-ABA0-1BCEC50B0E4C}" type="parTrans" cxnId="{69D06AC9-FBCC-4F76-A55C-0278E8BADDE3}">
      <dgm:prSet/>
      <dgm:spPr/>
      <dgm:t>
        <a:bodyPr/>
        <a:lstStyle/>
        <a:p>
          <a:endParaRPr lang="en-US"/>
        </a:p>
      </dgm:t>
    </dgm:pt>
    <dgm:pt modelId="{3E7E536C-A7E4-4E93-AEDD-51A2B512FFCB}" type="sibTrans" cxnId="{69D06AC9-FBCC-4F76-A55C-0278E8BADDE3}">
      <dgm:prSet/>
      <dgm:spPr/>
      <dgm:t>
        <a:bodyPr/>
        <a:lstStyle/>
        <a:p>
          <a:endParaRPr lang="en-US"/>
        </a:p>
      </dgm:t>
    </dgm:pt>
    <dgm:pt modelId="{3742AC7E-E688-4356-8749-E1D7E505271B}">
      <dgm:prSet custT="1"/>
      <dgm:spPr/>
      <dgm:t>
        <a:bodyPr/>
        <a:lstStyle/>
        <a:p>
          <a:r>
            <a:rPr lang="en-IN" sz="1200">
              <a:solidFill>
                <a:schemeClr val="tx1"/>
              </a:solidFill>
            </a:rPr>
            <a:t>However, Modi seemed to be an extremely popular choice for tweeters as he was tagged more than the other three handles combined</a:t>
          </a:r>
          <a:endParaRPr lang="en-US" sz="1200">
            <a:solidFill>
              <a:schemeClr val="tx1"/>
            </a:solidFill>
          </a:endParaRPr>
        </a:p>
      </dgm:t>
    </dgm:pt>
    <dgm:pt modelId="{EA3145E5-960F-41F0-B6FD-47793444067F}" type="parTrans" cxnId="{AD6571DE-83C3-4C40-96C0-9AF1AEC749D5}">
      <dgm:prSet/>
      <dgm:spPr/>
      <dgm:t>
        <a:bodyPr/>
        <a:lstStyle/>
        <a:p>
          <a:endParaRPr lang="en-US"/>
        </a:p>
      </dgm:t>
    </dgm:pt>
    <dgm:pt modelId="{DD4F67D2-2E93-4D8C-ADFF-9DEB4405AD87}" type="sibTrans" cxnId="{AD6571DE-83C3-4C40-96C0-9AF1AEC749D5}">
      <dgm:prSet/>
      <dgm:spPr/>
      <dgm:t>
        <a:bodyPr/>
        <a:lstStyle/>
        <a:p>
          <a:endParaRPr lang="en-US"/>
        </a:p>
      </dgm:t>
    </dgm:pt>
    <dgm:pt modelId="{3E0B208B-ECB1-4540-9DB8-D9359648688A}">
      <dgm:prSet custT="1"/>
      <dgm:spPr/>
      <dgm:t>
        <a:bodyPr/>
        <a:lstStyle/>
        <a:p>
          <a:r>
            <a:rPr lang="en-IN" sz="1200">
              <a:solidFill>
                <a:schemeClr val="tx1"/>
              </a:solidFill>
            </a:rPr>
            <a:t>Towards the end of the timeline, the frequency of tagging handles decreased drastically</a:t>
          </a:r>
          <a:endParaRPr lang="en-US" sz="1200">
            <a:solidFill>
              <a:schemeClr val="tx1"/>
            </a:solidFill>
          </a:endParaRPr>
        </a:p>
      </dgm:t>
    </dgm:pt>
    <dgm:pt modelId="{31F63638-6486-4209-8CDB-B099D613B3B2}" type="parTrans" cxnId="{2321CBF4-EF64-4A91-BD8C-7D99C0904ED6}">
      <dgm:prSet/>
      <dgm:spPr/>
      <dgm:t>
        <a:bodyPr/>
        <a:lstStyle/>
        <a:p>
          <a:endParaRPr lang="en-US"/>
        </a:p>
      </dgm:t>
    </dgm:pt>
    <dgm:pt modelId="{6670C2BE-0229-4286-B0F3-06DA83EE1783}" type="sibTrans" cxnId="{2321CBF4-EF64-4A91-BD8C-7D99C0904ED6}">
      <dgm:prSet/>
      <dgm:spPr/>
      <dgm:t>
        <a:bodyPr/>
        <a:lstStyle/>
        <a:p>
          <a:endParaRPr lang="en-US"/>
        </a:p>
      </dgm:t>
    </dgm:pt>
    <dgm:pt modelId="{54D4706A-517C-41FC-AD49-68135EA40962}" type="pres">
      <dgm:prSet presAssocID="{F21C3AEC-BF2B-4A2B-9A3E-23D0083268AE}" presName="root" presStyleCnt="0">
        <dgm:presLayoutVars>
          <dgm:dir/>
          <dgm:resizeHandles val="exact"/>
        </dgm:presLayoutVars>
      </dgm:prSet>
      <dgm:spPr/>
    </dgm:pt>
    <dgm:pt modelId="{29BC98A9-8B89-40E0-ADB5-1529980779E9}" type="pres">
      <dgm:prSet presAssocID="{F21C3AEC-BF2B-4A2B-9A3E-23D0083268AE}" presName="container" presStyleCnt="0">
        <dgm:presLayoutVars>
          <dgm:dir/>
          <dgm:resizeHandles val="exact"/>
        </dgm:presLayoutVars>
      </dgm:prSet>
      <dgm:spPr/>
    </dgm:pt>
    <dgm:pt modelId="{B16387D2-2253-4F55-B428-09F59E731495}" type="pres">
      <dgm:prSet presAssocID="{E52091A2-B328-4F94-A65C-3B314C497F0C}" presName="compNode" presStyleCnt="0"/>
      <dgm:spPr/>
    </dgm:pt>
    <dgm:pt modelId="{A64A34FF-54AF-414F-91D2-9E97AFB5F5C8}" type="pres">
      <dgm:prSet presAssocID="{E52091A2-B328-4F94-A65C-3B314C497F0C}" presName="iconBgRect" presStyleLbl="bgShp" presStyleIdx="0" presStyleCnt="6"/>
      <dgm:spPr>
        <a:solidFill>
          <a:schemeClr val="accent1"/>
        </a:solidFill>
      </dgm:spPr>
    </dgm:pt>
    <dgm:pt modelId="{9EF9E51F-62DD-478D-8265-D99032D33F88}" type="pres">
      <dgm:prSet presAssocID="{E52091A2-B328-4F94-A65C-3B314C497F0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9662DDCC-125C-40D5-AA20-51149A0BC956}" type="pres">
      <dgm:prSet presAssocID="{E52091A2-B328-4F94-A65C-3B314C497F0C}" presName="spaceRect" presStyleCnt="0"/>
      <dgm:spPr/>
    </dgm:pt>
    <dgm:pt modelId="{CFFCF298-0C4F-40F4-A603-E8AEE3351095}" type="pres">
      <dgm:prSet presAssocID="{E52091A2-B328-4F94-A65C-3B314C497F0C}" presName="textRect" presStyleLbl="revTx" presStyleIdx="0" presStyleCnt="6">
        <dgm:presLayoutVars>
          <dgm:chMax val="1"/>
          <dgm:chPref val="1"/>
        </dgm:presLayoutVars>
      </dgm:prSet>
      <dgm:spPr/>
    </dgm:pt>
    <dgm:pt modelId="{EE69AA18-E15C-40F0-A26C-8311D2218058}" type="pres">
      <dgm:prSet presAssocID="{50A58A69-C7A2-45A6-8BD2-2A372C99D91E}" presName="sibTrans" presStyleLbl="sibTrans2D1" presStyleIdx="0" presStyleCnt="0"/>
      <dgm:spPr/>
    </dgm:pt>
    <dgm:pt modelId="{C1875748-CE3C-441D-AF32-B40601E4D9CF}" type="pres">
      <dgm:prSet presAssocID="{3E61EB77-9E6A-42F4-8965-FD70B78A2CF3}" presName="compNode" presStyleCnt="0"/>
      <dgm:spPr/>
    </dgm:pt>
    <dgm:pt modelId="{D1485D54-380B-4ACF-837F-ED26600A3571}" type="pres">
      <dgm:prSet presAssocID="{3E61EB77-9E6A-42F4-8965-FD70B78A2CF3}" presName="iconBgRect" presStyleLbl="bgShp" presStyleIdx="1" presStyleCnt="6"/>
      <dgm:spPr>
        <a:solidFill>
          <a:schemeClr val="accent1"/>
        </a:solidFill>
      </dgm:spPr>
    </dgm:pt>
    <dgm:pt modelId="{97FCBE1F-E9BF-4D7F-8C27-471DB404877A}" type="pres">
      <dgm:prSet presAssocID="{3E61EB77-9E6A-42F4-8965-FD70B78A2CF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Research"/>
        </a:ext>
      </dgm:extLst>
    </dgm:pt>
    <dgm:pt modelId="{0E9E3374-260B-4B53-951E-7E615CB173E7}" type="pres">
      <dgm:prSet presAssocID="{3E61EB77-9E6A-42F4-8965-FD70B78A2CF3}" presName="spaceRect" presStyleCnt="0"/>
      <dgm:spPr/>
    </dgm:pt>
    <dgm:pt modelId="{569DFC0B-CF09-4749-8A86-07C8D8B94124}" type="pres">
      <dgm:prSet presAssocID="{3E61EB77-9E6A-42F4-8965-FD70B78A2CF3}" presName="textRect" presStyleLbl="revTx" presStyleIdx="1" presStyleCnt="6">
        <dgm:presLayoutVars>
          <dgm:chMax val="1"/>
          <dgm:chPref val="1"/>
        </dgm:presLayoutVars>
      </dgm:prSet>
      <dgm:spPr/>
    </dgm:pt>
    <dgm:pt modelId="{4CAFDF6E-B0A1-49FD-B3A2-8197FBDEA458}" type="pres">
      <dgm:prSet presAssocID="{032802F4-5591-4506-9CCA-1DD257E46AF3}" presName="sibTrans" presStyleLbl="sibTrans2D1" presStyleIdx="0" presStyleCnt="0"/>
      <dgm:spPr/>
    </dgm:pt>
    <dgm:pt modelId="{F16FE29D-D3CB-4AF3-B38A-648A36E7C8A8}" type="pres">
      <dgm:prSet presAssocID="{88244992-80BB-4466-A477-C001B707AC13}" presName="compNode" presStyleCnt="0"/>
      <dgm:spPr/>
    </dgm:pt>
    <dgm:pt modelId="{699EC070-DE15-4199-B21D-3576136FB38F}" type="pres">
      <dgm:prSet presAssocID="{88244992-80BB-4466-A477-C001B707AC13}" presName="iconBgRect" presStyleLbl="bgShp" presStyleIdx="2" presStyleCnt="6"/>
      <dgm:spPr>
        <a:solidFill>
          <a:schemeClr val="accent1"/>
        </a:solidFill>
      </dgm:spPr>
    </dgm:pt>
    <dgm:pt modelId="{145B6EBD-236B-4429-BC2A-DC62D0F20BC9}" type="pres">
      <dgm:prSet presAssocID="{88244992-80BB-4466-A477-C001B707AC1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Open quotation mark"/>
        </a:ext>
      </dgm:extLst>
    </dgm:pt>
    <dgm:pt modelId="{C6BB4B3A-6EE3-4BFC-9653-4851307FF482}" type="pres">
      <dgm:prSet presAssocID="{88244992-80BB-4466-A477-C001B707AC13}" presName="spaceRect" presStyleCnt="0"/>
      <dgm:spPr/>
    </dgm:pt>
    <dgm:pt modelId="{32487D7B-82E6-43EA-8940-BC08F70D5B5D}" type="pres">
      <dgm:prSet presAssocID="{88244992-80BB-4466-A477-C001B707AC13}" presName="textRect" presStyleLbl="revTx" presStyleIdx="2" presStyleCnt="6">
        <dgm:presLayoutVars>
          <dgm:chMax val="1"/>
          <dgm:chPref val="1"/>
        </dgm:presLayoutVars>
      </dgm:prSet>
      <dgm:spPr/>
    </dgm:pt>
    <dgm:pt modelId="{65A85748-4575-471C-9385-E11C933E48E8}" type="pres">
      <dgm:prSet presAssocID="{E70CB513-D753-4817-AA66-E78B705F71A7}" presName="sibTrans" presStyleLbl="sibTrans2D1" presStyleIdx="0" presStyleCnt="0"/>
      <dgm:spPr/>
    </dgm:pt>
    <dgm:pt modelId="{7FC02F86-9832-4379-84C5-40FC0A7804A1}" type="pres">
      <dgm:prSet presAssocID="{26EC1D97-D197-40E6-81E5-D248666793DC}" presName="compNode" presStyleCnt="0"/>
      <dgm:spPr/>
    </dgm:pt>
    <dgm:pt modelId="{FC4D2334-F984-4261-9729-07D88CB1DBC3}" type="pres">
      <dgm:prSet presAssocID="{26EC1D97-D197-40E6-81E5-D248666793DC}" presName="iconBgRect" presStyleLbl="bgShp" presStyleIdx="3" presStyleCnt="6"/>
      <dgm:spPr>
        <a:solidFill>
          <a:schemeClr val="accent1"/>
        </a:solidFill>
      </dgm:spPr>
    </dgm:pt>
    <dgm:pt modelId="{49236AA9-B665-4B2E-99CB-4D8FE71A0ED5}" type="pres">
      <dgm:prSet presAssocID="{26EC1D97-D197-40E6-81E5-D248666793D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Raised hand"/>
        </a:ext>
      </dgm:extLst>
    </dgm:pt>
    <dgm:pt modelId="{25A5BA6B-F4EB-42A4-B6B8-A436A00CDB27}" type="pres">
      <dgm:prSet presAssocID="{26EC1D97-D197-40E6-81E5-D248666793DC}" presName="spaceRect" presStyleCnt="0"/>
      <dgm:spPr/>
    </dgm:pt>
    <dgm:pt modelId="{183C63EB-79CA-43B5-B504-21D4B97E27D9}" type="pres">
      <dgm:prSet presAssocID="{26EC1D97-D197-40E6-81E5-D248666793DC}" presName="textRect" presStyleLbl="revTx" presStyleIdx="3" presStyleCnt="6">
        <dgm:presLayoutVars>
          <dgm:chMax val="1"/>
          <dgm:chPref val="1"/>
        </dgm:presLayoutVars>
      </dgm:prSet>
      <dgm:spPr/>
    </dgm:pt>
    <dgm:pt modelId="{120F615C-4711-4EEE-A31E-C448DBC5E34F}" type="pres">
      <dgm:prSet presAssocID="{3E7E536C-A7E4-4E93-AEDD-51A2B512FFCB}" presName="sibTrans" presStyleLbl="sibTrans2D1" presStyleIdx="0" presStyleCnt="0"/>
      <dgm:spPr/>
    </dgm:pt>
    <dgm:pt modelId="{A876E0B5-8711-4970-951D-69241A350765}" type="pres">
      <dgm:prSet presAssocID="{3742AC7E-E688-4356-8749-E1D7E505271B}" presName="compNode" presStyleCnt="0"/>
      <dgm:spPr/>
    </dgm:pt>
    <dgm:pt modelId="{4106E759-0BE6-4A7E-9552-D5AF63A05455}" type="pres">
      <dgm:prSet presAssocID="{3742AC7E-E688-4356-8749-E1D7E505271B}" presName="iconBgRect" presStyleLbl="bgShp" presStyleIdx="4" presStyleCnt="6"/>
      <dgm:spPr>
        <a:solidFill>
          <a:schemeClr val="accent1"/>
        </a:solidFill>
      </dgm:spPr>
    </dgm:pt>
    <dgm:pt modelId="{0B36C7D5-FEA9-471F-9870-436580F271AB}" type="pres">
      <dgm:prSet presAssocID="{3742AC7E-E688-4356-8749-E1D7E505271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Flower"/>
        </a:ext>
      </dgm:extLst>
    </dgm:pt>
    <dgm:pt modelId="{9E0A0E4B-6954-4567-A6EE-6398F28CF9EA}" type="pres">
      <dgm:prSet presAssocID="{3742AC7E-E688-4356-8749-E1D7E505271B}" presName="spaceRect" presStyleCnt="0"/>
      <dgm:spPr/>
    </dgm:pt>
    <dgm:pt modelId="{979F6EF7-B3D0-4A46-87F5-8854580F7244}" type="pres">
      <dgm:prSet presAssocID="{3742AC7E-E688-4356-8749-E1D7E505271B}" presName="textRect" presStyleLbl="revTx" presStyleIdx="4" presStyleCnt="6">
        <dgm:presLayoutVars>
          <dgm:chMax val="1"/>
          <dgm:chPref val="1"/>
        </dgm:presLayoutVars>
      </dgm:prSet>
      <dgm:spPr/>
    </dgm:pt>
    <dgm:pt modelId="{3EE6EAF1-1B33-460A-9F21-E7EB24DD15AE}" type="pres">
      <dgm:prSet presAssocID="{DD4F67D2-2E93-4D8C-ADFF-9DEB4405AD87}" presName="sibTrans" presStyleLbl="sibTrans2D1" presStyleIdx="0" presStyleCnt="0"/>
      <dgm:spPr/>
    </dgm:pt>
    <dgm:pt modelId="{094C747B-8105-4EED-BD14-524B2A4B7B24}" type="pres">
      <dgm:prSet presAssocID="{3E0B208B-ECB1-4540-9DB8-D9359648688A}" presName="compNode" presStyleCnt="0"/>
      <dgm:spPr/>
    </dgm:pt>
    <dgm:pt modelId="{65830278-0D43-481E-B488-A3A6E8CE7D87}" type="pres">
      <dgm:prSet presAssocID="{3E0B208B-ECB1-4540-9DB8-D9359648688A}" presName="iconBgRect" presStyleLbl="bgShp" presStyleIdx="5" presStyleCnt="6"/>
      <dgm:spPr>
        <a:solidFill>
          <a:schemeClr val="accent1"/>
        </a:solidFill>
      </dgm:spPr>
    </dgm:pt>
    <dgm:pt modelId="{3DCE6E72-409A-45CF-A2E7-4B64EB0C5EC5}" type="pres">
      <dgm:prSet presAssocID="{3E0B208B-ECB1-4540-9DB8-D9359648688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7EE3313E-3C36-45F8-AB30-A7133BBD46DF}" type="pres">
      <dgm:prSet presAssocID="{3E0B208B-ECB1-4540-9DB8-D9359648688A}" presName="spaceRect" presStyleCnt="0"/>
      <dgm:spPr/>
    </dgm:pt>
    <dgm:pt modelId="{73ECE061-6E4C-4E10-9AE4-B43F31E26298}" type="pres">
      <dgm:prSet presAssocID="{3E0B208B-ECB1-4540-9DB8-D9359648688A}" presName="textRect" presStyleLbl="revTx" presStyleIdx="5" presStyleCnt="6">
        <dgm:presLayoutVars>
          <dgm:chMax val="1"/>
          <dgm:chPref val="1"/>
        </dgm:presLayoutVars>
      </dgm:prSet>
      <dgm:spPr/>
    </dgm:pt>
  </dgm:ptLst>
  <dgm:cxnLst>
    <dgm:cxn modelId="{B98DC901-6EAA-4076-8F42-CA1A7D50342D}" type="presOf" srcId="{3E7E536C-A7E4-4E93-AEDD-51A2B512FFCB}" destId="{120F615C-4711-4EEE-A31E-C448DBC5E34F}" srcOrd="0" destOrd="0" presId="urn:microsoft.com/office/officeart/2018/2/layout/IconCircleList"/>
    <dgm:cxn modelId="{CD4DD428-5019-4140-89BF-D4A2E54AC4FE}" type="presOf" srcId="{50A58A69-C7A2-45A6-8BD2-2A372C99D91E}" destId="{EE69AA18-E15C-40F0-A26C-8311D2218058}" srcOrd="0" destOrd="0" presId="urn:microsoft.com/office/officeart/2018/2/layout/IconCircleList"/>
    <dgm:cxn modelId="{78A6C334-22BB-49A0-841C-10B79952B0CB}" srcId="{F21C3AEC-BF2B-4A2B-9A3E-23D0083268AE}" destId="{88244992-80BB-4466-A477-C001B707AC13}" srcOrd="2" destOrd="0" parTransId="{B9B1323E-A0E1-4DA5-ADD7-C2D903DE5BC5}" sibTransId="{E70CB513-D753-4817-AA66-E78B705F71A7}"/>
    <dgm:cxn modelId="{EBEA493B-039C-4086-8462-0158F7FCE108}" type="presOf" srcId="{F21C3AEC-BF2B-4A2B-9A3E-23D0083268AE}" destId="{54D4706A-517C-41FC-AD49-68135EA40962}" srcOrd="0" destOrd="0" presId="urn:microsoft.com/office/officeart/2018/2/layout/IconCircleList"/>
    <dgm:cxn modelId="{CD312159-33AF-4A49-8844-89F48D943D01}" type="presOf" srcId="{26EC1D97-D197-40E6-81E5-D248666793DC}" destId="{183C63EB-79CA-43B5-B504-21D4B97E27D9}" srcOrd="0" destOrd="0" presId="urn:microsoft.com/office/officeart/2018/2/layout/IconCircleList"/>
    <dgm:cxn modelId="{11274F7B-9821-4976-8CE2-3D67A8D04221}" type="presOf" srcId="{3E0B208B-ECB1-4540-9DB8-D9359648688A}" destId="{73ECE061-6E4C-4E10-9AE4-B43F31E26298}" srcOrd="0" destOrd="0" presId="urn:microsoft.com/office/officeart/2018/2/layout/IconCircleList"/>
    <dgm:cxn modelId="{81AB3A93-0544-4D43-909F-EBED5E6BA7EE}" type="presOf" srcId="{032802F4-5591-4506-9CCA-1DD257E46AF3}" destId="{4CAFDF6E-B0A1-49FD-B3A2-8197FBDEA458}" srcOrd="0" destOrd="0" presId="urn:microsoft.com/office/officeart/2018/2/layout/IconCircleList"/>
    <dgm:cxn modelId="{3F23B294-D4E1-47AF-A7B9-587205651A09}" type="presOf" srcId="{3742AC7E-E688-4356-8749-E1D7E505271B}" destId="{979F6EF7-B3D0-4A46-87F5-8854580F7244}" srcOrd="0" destOrd="0" presId="urn:microsoft.com/office/officeart/2018/2/layout/IconCircleList"/>
    <dgm:cxn modelId="{11F88A95-2063-4F98-83DE-1654DFAB1FC8}" type="presOf" srcId="{E70CB513-D753-4817-AA66-E78B705F71A7}" destId="{65A85748-4575-471C-9385-E11C933E48E8}" srcOrd="0" destOrd="0" presId="urn:microsoft.com/office/officeart/2018/2/layout/IconCircleList"/>
    <dgm:cxn modelId="{F9250DA3-5D24-405D-9644-E34F20A4DF00}" type="presOf" srcId="{DD4F67D2-2E93-4D8C-ADFF-9DEB4405AD87}" destId="{3EE6EAF1-1B33-460A-9F21-E7EB24DD15AE}" srcOrd="0" destOrd="0" presId="urn:microsoft.com/office/officeart/2018/2/layout/IconCircleList"/>
    <dgm:cxn modelId="{90A5BABF-16E6-4CD6-8CF5-0CFB4E89E724}" srcId="{F21C3AEC-BF2B-4A2B-9A3E-23D0083268AE}" destId="{E52091A2-B328-4F94-A65C-3B314C497F0C}" srcOrd="0" destOrd="0" parTransId="{E73ED93A-D1CB-46DC-AFA8-08086B459069}" sibTransId="{50A58A69-C7A2-45A6-8BD2-2A372C99D91E}"/>
    <dgm:cxn modelId="{69D06AC9-FBCC-4F76-A55C-0278E8BADDE3}" srcId="{F21C3AEC-BF2B-4A2B-9A3E-23D0083268AE}" destId="{26EC1D97-D197-40E6-81E5-D248666793DC}" srcOrd="3" destOrd="0" parTransId="{82A60FBC-CF9C-43AB-ABA0-1BCEC50B0E4C}" sibTransId="{3E7E536C-A7E4-4E93-AEDD-51A2B512FFCB}"/>
    <dgm:cxn modelId="{4C9826CD-5136-456E-B7C6-AD884FBAF547}" type="presOf" srcId="{E52091A2-B328-4F94-A65C-3B314C497F0C}" destId="{CFFCF298-0C4F-40F4-A603-E8AEE3351095}" srcOrd="0" destOrd="0" presId="urn:microsoft.com/office/officeart/2018/2/layout/IconCircleList"/>
    <dgm:cxn modelId="{AD6571DE-83C3-4C40-96C0-9AF1AEC749D5}" srcId="{F21C3AEC-BF2B-4A2B-9A3E-23D0083268AE}" destId="{3742AC7E-E688-4356-8749-E1D7E505271B}" srcOrd="4" destOrd="0" parTransId="{EA3145E5-960F-41F0-B6FD-47793444067F}" sibTransId="{DD4F67D2-2E93-4D8C-ADFF-9DEB4405AD87}"/>
    <dgm:cxn modelId="{5936EFE6-23E4-4325-8946-B1A59922B841}" type="presOf" srcId="{3E61EB77-9E6A-42F4-8965-FD70B78A2CF3}" destId="{569DFC0B-CF09-4749-8A86-07C8D8B94124}" srcOrd="0" destOrd="0" presId="urn:microsoft.com/office/officeart/2018/2/layout/IconCircleList"/>
    <dgm:cxn modelId="{215D69EE-F6D9-473B-AF42-BBD3511AF257}" srcId="{F21C3AEC-BF2B-4A2B-9A3E-23D0083268AE}" destId="{3E61EB77-9E6A-42F4-8965-FD70B78A2CF3}" srcOrd="1" destOrd="0" parTransId="{AC0417B6-976A-4AB5-AB70-EF65FF1757B6}" sibTransId="{032802F4-5591-4506-9CCA-1DD257E46AF3}"/>
    <dgm:cxn modelId="{2321CBF4-EF64-4A91-BD8C-7D99C0904ED6}" srcId="{F21C3AEC-BF2B-4A2B-9A3E-23D0083268AE}" destId="{3E0B208B-ECB1-4540-9DB8-D9359648688A}" srcOrd="5" destOrd="0" parTransId="{31F63638-6486-4209-8CDB-B099D613B3B2}" sibTransId="{6670C2BE-0229-4286-B0F3-06DA83EE1783}"/>
    <dgm:cxn modelId="{BD0296F7-6B79-4E83-AC9B-203FA7DDA15D}" type="presOf" srcId="{88244992-80BB-4466-A477-C001B707AC13}" destId="{32487D7B-82E6-43EA-8940-BC08F70D5B5D}" srcOrd="0" destOrd="0" presId="urn:microsoft.com/office/officeart/2018/2/layout/IconCircleList"/>
    <dgm:cxn modelId="{6680AF83-74EA-4D23-8254-C9D88F84B48B}" type="presParOf" srcId="{54D4706A-517C-41FC-AD49-68135EA40962}" destId="{29BC98A9-8B89-40E0-ADB5-1529980779E9}" srcOrd="0" destOrd="0" presId="urn:microsoft.com/office/officeart/2018/2/layout/IconCircleList"/>
    <dgm:cxn modelId="{788BE96E-5511-4762-8B04-65C3E93885FB}" type="presParOf" srcId="{29BC98A9-8B89-40E0-ADB5-1529980779E9}" destId="{B16387D2-2253-4F55-B428-09F59E731495}" srcOrd="0" destOrd="0" presId="urn:microsoft.com/office/officeart/2018/2/layout/IconCircleList"/>
    <dgm:cxn modelId="{CCCAE4A9-77F9-45CC-B776-3A5ABEA61058}" type="presParOf" srcId="{B16387D2-2253-4F55-B428-09F59E731495}" destId="{A64A34FF-54AF-414F-91D2-9E97AFB5F5C8}" srcOrd="0" destOrd="0" presId="urn:microsoft.com/office/officeart/2018/2/layout/IconCircleList"/>
    <dgm:cxn modelId="{7D294633-5095-4108-BDF0-863CC364C665}" type="presParOf" srcId="{B16387D2-2253-4F55-B428-09F59E731495}" destId="{9EF9E51F-62DD-478D-8265-D99032D33F88}" srcOrd="1" destOrd="0" presId="urn:microsoft.com/office/officeart/2018/2/layout/IconCircleList"/>
    <dgm:cxn modelId="{B808082B-EC2E-449D-8B20-976FBE9B6B73}" type="presParOf" srcId="{B16387D2-2253-4F55-B428-09F59E731495}" destId="{9662DDCC-125C-40D5-AA20-51149A0BC956}" srcOrd="2" destOrd="0" presId="urn:microsoft.com/office/officeart/2018/2/layout/IconCircleList"/>
    <dgm:cxn modelId="{34679B82-71B8-4CA8-BA92-2175D0BCE27F}" type="presParOf" srcId="{B16387D2-2253-4F55-B428-09F59E731495}" destId="{CFFCF298-0C4F-40F4-A603-E8AEE3351095}" srcOrd="3" destOrd="0" presId="urn:microsoft.com/office/officeart/2018/2/layout/IconCircleList"/>
    <dgm:cxn modelId="{6F0B8A54-33F3-4EA5-BFF8-AC7814A0DE90}" type="presParOf" srcId="{29BC98A9-8B89-40E0-ADB5-1529980779E9}" destId="{EE69AA18-E15C-40F0-A26C-8311D2218058}" srcOrd="1" destOrd="0" presId="urn:microsoft.com/office/officeart/2018/2/layout/IconCircleList"/>
    <dgm:cxn modelId="{E5E7BEB5-3A28-4695-9F69-BD18B4255277}" type="presParOf" srcId="{29BC98A9-8B89-40E0-ADB5-1529980779E9}" destId="{C1875748-CE3C-441D-AF32-B40601E4D9CF}" srcOrd="2" destOrd="0" presId="urn:microsoft.com/office/officeart/2018/2/layout/IconCircleList"/>
    <dgm:cxn modelId="{BC18FE7F-A516-439D-99EB-4F6C5EC14E88}" type="presParOf" srcId="{C1875748-CE3C-441D-AF32-B40601E4D9CF}" destId="{D1485D54-380B-4ACF-837F-ED26600A3571}" srcOrd="0" destOrd="0" presId="urn:microsoft.com/office/officeart/2018/2/layout/IconCircleList"/>
    <dgm:cxn modelId="{84704702-6723-45D5-A593-FC045F4F2CC6}" type="presParOf" srcId="{C1875748-CE3C-441D-AF32-B40601E4D9CF}" destId="{97FCBE1F-E9BF-4D7F-8C27-471DB404877A}" srcOrd="1" destOrd="0" presId="urn:microsoft.com/office/officeart/2018/2/layout/IconCircleList"/>
    <dgm:cxn modelId="{F81F94CB-DC80-443E-B8DE-52D63D7D1992}" type="presParOf" srcId="{C1875748-CE3C-441D-AF32-B40601E4D9CF}" destId="{0E9E3374-260B-4B53-951E-7E615CB173E7}" srcOrd="2" destOrd="0" presId="urn:microsoft.com/office/officeart/2018/2/layout/IconCircleList"/>
    <dgm:cxn modelId="{FDBA11BA-6C41-4F80-B543-1D341EDAC806}" type="presParOf" srcId="{C1875748-CE3C-441D-AF32-B40601E4D9CF}" destId="{569DFC0B-CF09-4749-8A86-07C8D8B94124}" srcOrd="3" destOrd="0" presId="urn:microsoft.com/office/officeart/2018/2/layout/IconCircleList"/>
    <dgm:cxn modelId="{EBAF57D1-770B-4848-B796-8FF0203D271E}" type="presParOf" srcId="{29BC98A9-8B89-40E0-ADB5-1529980779E9}" destId="{4CAFDF6E-B0A1-49FD-B3A2-8197FBDEA458}" srcOrd="3" destOrd="0" presId="urn:microsoft.com/office/officeart/2018/2/layout/IconCircleList"/>
    <dgm:cxn modelId="{F4106B0B-4578-4EFD-AE47-2DA1E280670D}" type="presParOf" srcId="{29BC98A9-8B89-40E0-ADB5-1529980779E9}" destId="{F16FE29D-D3CB-4AF3-B38A-648A36E7C8A8}" srcOrd="4" destOrd="0" presId="urn:microsoft.com/office/officeart/2018/2/layout/IconCircleList"/>
    <dgm:cxn modelId="{BC5E85AA-B32A-4A01-A52B-CBDE47304785}" type="presParOf" srcId="{F16FE29D-D3CB-4AF3-B38A-648A36E7C8A8}" destId="{699EC070-DE15-4199-B21D-3576136FB38F}" srcOrd="0" destOrd="0" presId="urn:microsoft.com/office/officeart/2018/2/layout/IconCircleList"/>
    <dgm:cxn modelId="{58F31F8D-E9B4-45E4-AADA-DCBEAACF433D}" type="presParOf" srcId="{F16FE29D-D3CB-4AF3-B38A-648A36E7C8A8}" destId="{145B6EBD-236B-4429-BC2A-DC62D0F20BC9}" srcOrd="1" destOrd="0" presId="urn:microsoft.com/office/officeart/2018/2/layout/IconCircleList"/>
    <dgm:cxn modelId="{B5C8DB33-4D0B-4D87-8D5A-F55FF632AE5A}" type="presParOf" srcId="{F16FE29D-D3CB-4AF3-B38A-648A36E7C8A8}" destId="{C6BB4B3A-6EE3-4BFC-9653-4851307FF482}" srcOrd="2" destOrd="0" presId="urn:microsoft.com/office/officeart/2018/2/layout/IconCircleList"/>
    <dgm:cxn modelId="{E4EF19EB-6243-4F0E-AB96-537618A0A7C4}" type="presParOf" srcId="{F16FE29D-D3CB-4AF3-B38A-648A36E7C8A8}" destId="{32487D7B-82E6-43EA-8940-BC08F70D5B5D}" srcOrd="3" destOrd="0" presId="urn:microsoft.com/office/officeart/2018/2/layout/IconCircleList"/>
    <dgm:cxn modelId="{90D4E2DF-A1C7-4BFE-A0E6-16CA9CE4EA80}" type="presParOf" srcId="{29BC98A9-8B89-40E0-ADB5-1529980779E9}" destId="{65A85748-4575-471C-9385-E11C933E48E8}" srcOrd="5" destOrd="0" presId="urn:microsoft.com/office/officeart/2018/2/layout/IconCircleList"/>
    <dgm:cxn modelId="{0AC30B30-8A91-4278-A43F-A1DE91709DBD}" type="presParOf" srcId="{29BC98A9-8B89-40E0-ADB5-1529980779E9}" destId="{7FC02F86-9832-4379-84C5-40FC0A7804A1}" srcOrd="6" destOrd="0" presId="urn:microsoft.com/office/officeart/2018/2/layout/IconCircleList"/>
    <dgm:cxn modelId="{DA7A286C-235C-4E9D-AB98-361CB0563D05}" type="presParOf" srcId="{7FC02F86-9832-4379-84C5-40FC0A7804A1}" destId="{FC4D2334-F984-4261-9729-07D88CB1DBC3}" srcOrd="0" destOrd="0" presId="urn:microsoft.com/office/officeart/2018/2/layout/IconCircleList"/>
    <dgm:cxn modelId="{4087A716-EA63-41FA-90D0-1EF80249939F}" type="presParOf" srcId="{7FC02F86-9832-4379-84C5-40FC0A7804A1}" destId="{49236AA9-B665-4B2E-99CB-4D8FE71A0ED5}" srcOrd="1" destOrd="0" presId="urn:microsoft.com/office/officeart/2018/2/layout/IconCircleList"/>
    <dgm:cxn modelId="{C037DABE-E6F0-443F-9618-062EC6892722}" type="presParOf" srcId="{7FC02F86-9832-4379-84C5-40FC0A7804A1}" destId="{25A5BA6B-F4EB-42A4-B6B8-A436A00CDB27}" srcOrd="2" destOrd="0" presId="urn:microsoft.com/office/officeart/2018/2/layout/IconCircleList"/>
    <dgm:cxn modelId="{E480E224-8212-449C-B026-F7114CC71768}" type="presParOf" srcId="{7FC02F86-9832-4379-84C5-40FC0A7804A1}" destId="{183C63EB-79CA-43B5-B504-21D4B97E27D9}" srcOrd="3" destOrd="0" presId="urn:microsoft.com/office/officeart/2018/2/layout/IconCircleList"/>
    <dgm:cxn modelId="{B5166BAC-C15D-4C2F-A9ED-05F19979EBA2}" type="presParOf" srcId="{29BC98A9-8B89-40E0-ADB5-1529980779E9}" destId="{120F615C-4711-4EEE-A31E-C448DBC5E34F}" srcOrd="7" destOrd="0" presId="urn:microsoft.com/office/officeart/2018/2/layout/IconCircleList"/>
    <dgm:cxn modelId="{1B1B8B7E-AF3E-4496-8A46-1617B30596B7}" type="presParOf" srcId="{29BC98A9-8B89-40E0-ADB5-1529980779E9}" destId="{A876E0B5-8711-4970-951D-69241A350765}" srcOrd="8" destOrd="0" presId="urn:microsoft.com/office/officeart/2018/2/layout/IconCircleList"/>
    <dgm:cxn modelId="{D0157A9F-6380-449F-AED2-07AB229C56DB}" type="presParOf" srcId="{A876E0B5-8711-4970-951D-69241A350765}" destId="{4106E759-0BE6-4A7E-9552-D5AF63A05455}" srcOrd="0" destOrd="0" presId="urn:microsoft.com/office/officeart/2018/2/layout/IconCircleList"/>
    <dgm:cxn modelId="{38AE0407-4255-4487-903B-7574811EA342}" type="presParOf" srcId="{A876E0B5-8711-4970-951D-69241A350765}" destId="{0B36C7D5-FEA9-471F-9870-436580F271AB}" srcOrd="1" destOrd="0" presId="urn:microsoft.com/office/officeart/2018/2/layout/IconCircleList"/>
    <dgm:cxn modelId="{2BCB78AF-70AA-41B8-A636-8F6E8B6C153F}" type="presParOf" srcId="{A876E0B5-8711-4970-951D-69241A350765}" destId="{9E0A0E4B-6954-4567-A6EE-6398F28CF9EA}" srcOrd="2" destOrd="0" presId="urn:microsoft.com/office/officeart/2018/2/layout/IconCircleList"/>
    <dgm:cxn modelId="{2A5F9F94-42F7-46AA-9173-39885BA56D0A}" type="presParOf" srcId="{A876E0B5-8711-4970-951D-69241A350765}" destId="{979F6EF7-B3D0-4A46-87F5-8854580F7244}" srcOrd="3" destOrd="0" presId="urn:microsoft.com/office/officeart/2018/2/layout/IconCircleList"/>
    <dgm:cxn modelId="{B86D7324-9FFD-4336-A746-760DA847A6E1}" type="presParOf" srcId="{29BC98A9-8B89-40E0-ADB5-1529980779E9}" destId="{3EE6EAF1-1B33-460A-9F21-E7EB24DD15AE}" srcOrd="9" destOrd="0" presId="urn:microsoft.com/office/officeart/2018/2/layout/IconCircleList"/>
    <dgm:cxn modelId="{AB2BB3E4-252B-48C5-8552-9216A6B524D2}" type="presParOf" srcId="{29BC98A9-8B89-40E0-ADB5-1529980779E9}" destId="{094C747B-8105-4EED-BD14-524B2A4B7B24}" srcOrd="10" destOrd="0" presId="urn:microsoft.com/office/officeart/2018/2/layout/IconCircleList"/>
    <dgm:cxn modelId="{DDAF800D-D39E-47BC-AD8D-FD2EA7133E9C}" type="presParOf" srcId="{094C747B-8105-4EED-BD14-524B2A4B7B24}" destId="{65830278-0D43-481E-B488-A3A6E8CE7D87}" srcOrd="0" destOrd="0" presId="urn:microsoft.com/office/officeart/2018/2/layout/IconCircleList"/>
    <dgm:cxn modelId="{7312433E-B2CF-4DB9-877A-65826B46D23A}" type="presParOf" srcId="{094C747B-8105-4EED-BD14-524B2A4B7B24}" destId="{3DCE6E72-409A-45CF-A2E7-4B64EB0C5EC5}" srcOrd="1" destOrd="0" presId="urn:microsoft.com/office/officeart/2018/2/layout/IconCircleList"/>
    <dgm:cxn modelId="{E843581F-159D-4BE2-888A-C5AF466F7C4F}" type="presParOf" srcId="{094C747B-8105-4EED-BD14-524B2A4B7B24}" destId="{7EE3313E-3C36-45F8-AB30-A7133BBD46DF}" srcOrd="2" destOrd="0" presId="urn:microsoft.com/office/officeart/2018/2/layout/IconCircleList"/>
    <dgm:cxn modelId="{AD53EEFA-0439-416C-AB2B-1A6738E93215}" type="presParOf" srcId="{094C747B-8105-4EED-BD14-524B2A4B7B24}" destId="{73ECE061-6E4C-4E10-9AE4-B43F31E2629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FBDA265-1E4B-4880-8080-460D360BFB00}" type="doc">
      <dgm:prSet loTypeId="urn:microsoft.com/office/officeart/2016/7/layout/LinearArrowProcessNumbered" loCatId="process" qsTypeId="urn:microsoft.com/office/officeart/2005/8/quickstyle/simple2" qsCatId="simple" csTypeId="urn:microsoft.com/office/officeart/2005/8/colors/colorful2" csCatId="colorful" phldr="1"/>
      <dgm:spPr/>
      <dgm:t>
        <a:bodyPr/>
        <a:lstStyle/>
        <a:p>
          <a:endParaRPr lang="en-US"/>
        </a:p>
      </dgm:t>
    </dgm:pt>
    <dgm:pt modelId="{BF398F72-C5CF-4750-A891-51271CB34BC8}">
      <dgm:prSet custT="1"/>
      <dgm:spPr/>
      <dgm:t>
        <a:bodyPr/>
        <a:lstStyle/>
        <a:p>
          <a:r>
            <a:rPr lang="en-IN" sz="1200" dirty="0"/>
            <a:t>The frequency of tweets did not remain the same over the time period</a:t>
          </a:r>
          <a:endParaRPr lang="en-US" sz="1200" dirty="0"/>
        </a:p>
      </dgm:t>
    </dgm:pt>
    <dgm:pt modelId="{CAEB3A67-761A-4EC6-994B-144879866F39}" type="parTrans" cxnId="{288A126E-A402-468E-A64D-5D55C3C9EB08}">
      <dgm:prSet/>
      <dgm:spPr/>
      <dgm:t>
        <a:bodyPr/>
        <a:lstStyle/>
        <a:p>
          <a:endParaRPr lang="en-US"/>
        </a:p>
      </dgm:t>
    </dgm:pt>
    <dgm:pt modelId="{5CB5B7C3-FF7D-46BC-8DBF-70A4D2B36E98}" type="sibTrans" cxnId="{288A126E-A402-468E-A64D-5D55C3C9EB08}">
      <dgm:prSet phldrT="1" phldr="0"/>
      <dgm:spPr/>
      <dgm:t>
        <a:bodyPr/>
        <a:lstStyle/>
        <a:p>
          <a:r>
            <a:rPr lang="en-US"/>
            <a:t>1</a:t>
          </a:r>
        </a:p>
      </dgm:t>
    </dgm:pt>
    <dgm:pt modelId="{7D6E4E45-CA74-48B7-BE39-68BCBC2C4067}">
      <dgm:prSet custT="1"/>
      <dgm:spPr/>
      <dgm:t>
        <a:bodyPr/>
        <a:lstStyle/>
        <a:p>
          <a:r>
            <a:rPr lang="en-IN" sz="1200"/>
            <a:t>The frequency of tweeting was more than 800 tweets halfway through the timeframe</a:t>
          </a:r>
          <a:endParaRPr lang="en-US" sz="1200"/>
        </a:p>
      </dgm:t>
    </dgm:pt>
    <dgm:pt modelId="{D7851F27-7B8C-4BC6-A7F4-4E637653CFC0}" type="parTrans" cxnId="{73BEF368-705D-4707-A369-3EAC9806EF83}">
      <dgm:prSet/>
      <dgm:spPr/>
      <dgm:t>
        <a:bodyPr/>
        <a:lstStyle/>
        <a:p>
          <a:endParaRPr lang="en-US"/>
        </a:p>
      </dgm:t>
    </dgm:pt>
    <dgm:pt modelId="{6C440FAF-1B7F-4DE1-9E30-E2D600499233}" type="sibTrans" cxnId="{73BEF368-705D-4707-A369-3EAC9806EF83}">
      <dgm:prSet phldrT="2" phldr="0"/>
      <dgm:spPr/>
      <dgm:t>
        <a:bodyPr/>
        <a:lstStyle/>
        <a:p>
          <a:r>
            <a:rPr lang="en-US"/>
            <a:t>2</a:t>
          </a:r>
        </a:p>
      </dgm:t>
    </dgm:pt>
    <dgm:pt modelId="{B52B9A36-58DD-448D-B39C-34D398D5B8C0}">
      <dgm:prSet custT="1"/>
      <dgm:spPr/>
      <dgm:t>
        <a:bodyPr/>
        <a:lstStyle/>
        <a:p>
          <a:r>
            <a:rPr lang="en-IN" sz="1200" dirty="0"/>
            <a:t>There were two dips in in the timeframe – right after beginning, after the first few days of voting and towards the end</a:t>
          </a:r>
          <a:endParaRPr lang="en-US" sz="1200" dirty="0"/>
        </a:p>
      </dgm:t>
    </dgm:pt>
    <dgm:pt modelId="{92E552D7-3992-42FC-992C-D0F92BAA0AF8}" type="parTrans" cxnId="{1ACABF47-0E76-4ADA-9114-D071BFB4F0FC}">
      <dgm:prSet/>
      <dgm:spPr/>
      <dgm:t>
        <a:bodyPr/>
        <a:lstStyle/>
        <a:p>
          <a:endParaRPr lang="en-US"/>
        </a:p>
      </dgm:t>
    </dgm:pt>
    <dgm:pt modelId="{E9914112-E4DE-4157-8428-271489156D6F}" type="sibTrans" cxnId="{1ACABF47-0E76-4ADA-9114-D071BFB4F0FC}">
      <dgm:prSet phldrT="3" phldr="0"/>
      <dgm:spPr/>
      <dgm:t>
        <a:bodyPr/>
        <a:lstStyle/>
        <a:p>
          <a:r>
            <a:rPr lang="en-US"/>
            <a:t>3</a:t>
          </a:r>
        </a:p>
      </dgm:t>
    </dgm:pt>
    <dgm:pt modelId="{0D762F2D-05C8-4514-95BD-04CF3BEE4A0D}">
      <dgm:prSet custT="1"/>
      <dgm:spPr/>
      <dgm:t>
        <a:bodyPr/>
        <a:lstStyle/>
        <a:p>
          <a:r>
            <a:rPr lang="en-IN" sz="1200" dirty="0"/>
            <a:t>There was a drastic fall in the number of tweets and even went down to almost 300 just before the declaration of results</a:t>
          </a:r>
          <a:endParaRPr lang="en-US" sz="1200" dirty="0"/>
        </a:p>
      </dgm:t>
    </dgm:pt>
    <dgm:pt modelId="{D672088E-AC1F-4802-8B2E-451DC5DBFC0A}" type="parTrans" cxnId="{3100343E-468F-40DE-9B24-9D565A57EB5A}">
      <dgm:prSet/>
      <dgm:spPr/>
      <dgm:t>
        <a:bodyPr/>
        <a:lstStyle/>
        <a:p>
          <a:endParaRPr lang="en-US"/>
        </a:p>
      </dgm:t>
    </dgm:pt>
    <dgm:pt modelId="{3A1F07C2-45DF-4E3D-B9BD-8A6D6624D6D4}" type="sibTrans" cxnId="{3100343E-468F-40DE-9B24-9D565A57EB5A}">
      <dgm:prSet phldrT="4" phldr="0"/>
      <dgm:spPr/>
      <dgm:t>
        <a:bodyPr/>
        <a:lstStyle/>
        <a:p>
          <a:r>
            <a:rPr lang="en-US"/>
            <a:t>4</a:t>
          </a:r>
        </a:p>
      </dgm:t>
    </dgm:pt>
    <dgm:pt modelId="{CC6216BD-BC7E-4678-9175-7D5946136E1A}">
      <dgm:prSet custT="1"/>
      <dgm:spPr/>
      <dgm:t>
        <a:bodyPr/>
        <a:lstStyle/>
        <a:p>
          <a:r>
            <a:rPr lang="en-IN" sz="1200"/>
            <a:t>The average number of tweets during the middle were about 600 tweets</a:t>
          </a:r>
          <a:endParaRPr lang="en-US" sz="1200"/>
        </a:p>
      </dgm:t>
    </dgm:pt>
    <dgm:pt modelId="{72B76A94-86E3-4743-ABAA-465C0394AEDA}" type="parTrans" cxnId="{A4533E5F-3F6C-486A-A43C-DAF4F77C073D}">
      <dgm:prSet/>
      <dgm:spPr/>
      <dgm:t>
        <a:bodyPr/>
        <a:lstStyle/>
        <a:p>
          <a:endParaRPr lang="en-US"/>
        </a:p>
      </dgm:t>
    </dgm:pt>
    <dgm:pt modelId="{4435B3F3-0DBB-480F-A880-18C92417F42F}" type="sibTrans" cxnId="{A4533E5F-3F6C-486A-A43C-DAF4F77C073D}">
      <dgm:prSet phldrT="5" phldr="0"/>
      <dgm:spPr/>
      <dgm:t>
        <a:bodyPr/>
        <a:lstStyle/>
        <a:p>
          <a:r>
            <a:rPr lang="en-US"/>
            <a:t>5</a:t>
          </a:r>
        </a:p>
      </dgm:t>
    </dgm:pt>
    <dgm:pt modelId="{0230B4EC-073D-40C8-B46C-02B6F4738CAA}">
      <dgm:prSet custT="1"/>
      <dgm:spPr/>
      <dgm:t>
        <a:bodyPr/>
        <a:lstStyle/>
        <a:p>
          <a:r>
            <a:rPr lang="en-IN" sz="1200"/>
            <a:t>The number of tweets dropped to 500 on 22</a:t>
          </a:r>
          <a:r>
            <a:rPr lang="en-IN" sz="1200" baseline="30000"/>
            <a:t>nd</a:t>
          </a:r>
          <a:r>
            <a:rPr lang="en-IN" sz="1200"/>
            <a:t> May</a:t>
          </a:r>
          <a:endParaRPr lang="en-US" sz="1200"/>
        </a:p>
      </dgm:t>
    </dgm:pt>
    <dgm:pt modelId="{C87E8595-0B77-477B-B9DD-6AE066AD5364}" type="parTrans" cxnId="{4B287C37-B5EE-4DD9-BDD4-717978D838CC}">
      <dgm:prSet/>
      <dgm:spPr/>
      <dgm:t>
        <a:bodyPr/>
        <a:lstStyle/>
        <a:p>
          <a:endParaRPr lang="en-US"/>
        </a:p>
      </dgm:t>
    </dgm:pt>
    <dgm:pt modelId="{3D831C99-F2B0-49B3-9C39-820047457610}" type="sibTrans" cxnId="{4B287C37-B5EE-4DD9-BDD4-717978D838CC}">
      <dgm:prSet phldrT="6" phldr="0"/>
      <dgm:spPr/>
      <dgm:t>
        <a:bodyPr/>
        <a:lstStyle/>
        <a:p>
          <a:r>
            <a:rPr lang="en-US"/>
            <a:t>6</a:t>
          </a:r>
        </a:p>
      </dgm:t>
    </dgm:pt>
    <dgm:pt modelId="{E9AE555F-57B6-4821-BBB4-55748CC7442D}" type="pres">
      <dgm:prSet presAssocID="{8FBDA265-1E4B-4880-8080-460D360BFB00}" presName="linearFlow" presStyleCnt="0">
        <dgm:presLayoutVars>
          <dgm:dir/>
          <dgm:animLvl val="lvl"/>
          <dgm:resizeHandles val="exact"/>
        </dgm:presLayoutVars>
      </dgm:prSet>
      <dgm:spPr/>
    </dgm:pt>
    <dgm:pt modelId="{7B1F3049-9B6C-48C3-BA11-09E35B88431C}" type="pres">
      <dgm:prSet presAssocID="{BF398F72-C5CF-4750-A891-51271CB34BC8}" presName="compositeNode" presStyleCnt="0"/>
      <dgm:spPr/>
    </dgm:pt>
    <dgm:pt modelId="{8A557221-FFDF-4BB0-B5FA-4D3022625B7B}" type="pres">
      <dgm:prSet presAssocID="{BF398F72-C5CF-4750-A891-51271CB34BC8}" presName="parTx" presStyleLbl="node1" presStyleIdx="0" presStyleCnt="0">
        <dgm:presLayoutVars>
          <dgm:chMax val="0"/>
          <dgm:chPref val="0"/>
          <dgm:bulletEnabled val="1"/>
        </dgm:presLayoutVars>
      </dgm:prSet>
      <dgm:spPr/>
    </dgm:pt>
    <dgm:pt modelId="{47A5AE8C-D99F-4DB8-B8D3-499E13BB6239}" type="pres">
      <dgm:prSet presAssocID="{BF398F72-C5CF-4750-A891-51271CB34BC8}" presName="parSh" presStyleCnt="0"/>
      <dgm:spPr/>
    </dgm:pt>
    <dgm:pt modelId="{C5A89BA7-37C9-440F-9D39-A7F092BD3A6D}" type="pres">
      <dgm:prSet presAssocID="{BF398F72-C5CF-4750-A891-51271CB34BC8}" presName="lineNode" presStyleLbl="alignAccFollowNode1" presStyleIdx="0" presStyleCnt="18"/>
      <dgm:spPr/>
    </dgm:pt>
    <dgm:pt modelId="{97783A92-B8DC-4FD7-8965-F870DD6564BA}" type="pres">
      <dgm:prSet presAssocID="{BF398F72-C5CF-4750-A891-51271CB34BC8}" presName="lineArrowNode" presStyleLbl="alignAccFollowNode1" presStyleIdx="1" presStyleCnt="18"/>
      <dgm:spPr/>
    </dgm:pt>
    <dgm:pt modelId="{539F3083-52AA-40BE-B4F1-09A595DAAF2D}" type="pres">
      <dgm:prSet presAssocID="{5CB5B7C3-FF7D-46BC-8DBF-70A4D2B36E98}" presName="sibTransNodeCircle" presStyleLbl="alignNode1" presStyleIdx="0" presStyleCnt="6">
        <dgm:presLayoutVars>
          <dgm:chMax val="0"/>
          <dgm:bulletEnabled/>
        </dgm:presLayoutVars>
      </dgm:prSet>
      <dgm:spPr/>
    </dgm:pt>
    <dgm:pt modelId="{96721693-B3E8-4648-ABB3-DD828A6B1132}" type="pres">
      <dgm:prSet presAssocID="{5CB5B7C3-FF7D-46BC-8DBF-70A4D2B36E98}" presName="spacerBetweenCircleAndCallout" presStyleCnt="0">
        <dgm:presLayoutVars/>
      </dgm:prSet>
      <dgm:spPr/>
    </dgm:pt>
    <dgm:pt modelId="{887A3D8B-C074-4708-8F9B-ACE075D8895B}" type="pres">
      <dgm:prSet presAssocID="{BF398F72-C5CF-4750-A891-51271CB34BC8}" presName="nodeText" presStyleLbl="alignAccFollowNode1" presStyleIdx="2" presStyleCnt="18">
        <dgm:presLayoutVars>
          <dgm:bulletEnabled val="1"/>
        </dgm:presLayoutVars>
      </dgm:prSet>
      <dgm:spPr/>
    </dgm:pt>
    <dgm:pt modelId="{278B6EE6-4DC8-48B0-B513-6AEAD973CB73}" type="pres">
      <dgm:prSet presAssocID="{5CB5B7C3-FF7D-46BC-8DBF-70A4D2B36E98}" presName="sibTransComposite" presStyleCnt="0"/>
      <dgm:spPr/>
    </dgm:pt>
    <dgm:pt modelId="{CC2A5F03-8D70-42F1-ABEE-E1439AF7B86F}" type="pres">
      <dgm:prSet presAssocID="{7D6E4E45-CA74-48B7-BE39-68BCBC2C4067}" presName="compositeNode" presStyleCnt="0"/>
      <dgm:spPr/>
    </dgm:pt>
    <dgm:pt modelId="{1200BB0E-7E71-46CA-AE05-324BC0EB3E96}" type="pres">
      <dgm:prSet presAssocID="{7D6E4E45-CA74-48B7-BE39-68BCBC2C4067}" presName="parTx" presStyleLbl="node1" presStyleIdx="0" presStyleCnt="0">
        <dgm:presLayoutVars>
          <dgm:chMax val="0"/>
          <dgm:chPref val="0"/>
          <dgm:bulletEnabled val="1"/>
        </dgm:presLayoutVars>
      </dgm:prSet>
      <dgm:spPr/>
    </dgm:pt>
    <dgm:pt modelId="{B31D084D-2A1B-49E8-B597-74AD03C38ACB}" type="pres">
      <dgm:prSet presAssocID="{7D6E4E45-CA74-48B7-BE39-68BCBC2C4067}" presName="parSh" presStyleCnt="0"/>
      <dgm:spPr/>
    </dgm:pt>
    <dgm:pt modelId="{18B4363C-40C7-448C-8391-4C0C56CF3CC9}" type="pres">
      <dgm:prSet presAssocID="{7D6E4E45-CA74-48B7-BE39-68BCBC2C4067}" presName="lineNode" presStyleLbl="alignAccFollowNode1" presStyleIdx="3" presStyleCnt="18"/>
      <dgm:spPr/>
    </dgm:pt>
    <dgm:pt modelId="{A253E30A-EA8F-43D0-9F23-4435C8A6A265}" type="pres">
      <dgm:prSet presAssocID="{7D6E4E45-CA74-48B7-BE39-68BCBC2C4067}" presName="lineArrowNode" presStyleLbl="alignAccFollowNode1" presStyleIdx="4" presStyleCnt="18"/>
      <dgm:spPr/>
    </dgm:pt>
    <dgm:pt modelId="{56F10F97-ABE7-49A9-ADA1-BD2B8E45C394}" type="pres">
      <dgm:prSet presAssocID="{6C440FAF-1B7F-4DE1-9E30-E2D600499233}" presName="sibTransNodeCircle" presStyleLbl="alignNode1" presStyleIdx="1" presStyleCnt="6">
        <dgm:presLayoutVars>
          <dgm:chMax val="0"/>
          <dgm:bulletEnabled/>
        </dgm:presLayoutVars>
      </dgm:prSet>
      <dgm:spPr/>
    </dgm:pt>
    <dgm:pt modelId="{F0ADDCB5-9AA7-4FFE-B5CE-43B1CFF7A173}" type="pres">
      <dgm:prSet presAssocID="{6C440FAF-1B7F-4DE1-9E30-E2D600499233}" presName="spacerBetweenCircleAndCallout" presStyleCnt="0">
        <dgm:presLayoutVars/>
      </dgm:prSet>
      <dgm:spPr/>
    </dgm:pt>
    <dgm:pt modelId="{6CF49665-479F-405C-A45E-3BC2B7735AEE}" type="pres">
      <dgm:prSet presAssocID="{7D6E4E45-CA74-48B7-BE39-68BCBC2C4067}" presName="nodeText" presStyleLbl="alignAccFollowNode1" presStyleIdx="5" presStyleCnt="18">
        <dgm:presLayoutVars>
          <dgm:bulletEnabled val="1"/>
        </dgm:presLayoutVars>
      </dgm:prSet>
      <dgm:spPr/>
    </dgm:pt>
    <dgm:pt modelId="{2BA53FF5-9EA3-4A3D-B6A8-00A296201916}" type="pres">
      <dgm:prSet presAssocID="{6C440FAF-1B7F-4DE1-9E30-E2D600499233}" presName="sibTransComposite" presStyleCnt="0"/>
      <dgm:spPr/>
    </dgm:pt>
    <dgm:pt modelId="{2869F7FA-6F92-43F2-BDDF-E75767FD64EC}" type="pres">
      <dgm:prSet presAssocID="{B52B9A36-58DD-448D-B39C-34D398D5B8C0}" presName="compositeNode" presStyleCnt="0"/>
      <dgm:spPr/>
    </dgm:pt>
    <dgm:pt modelId="{011F0361-1765-49B6-B667-CF6BF8514B74}" type="pres">
      <dgm:prSet presAssocID="{B52B9A36-58DD-448D-B39C-34D398D5B8C0}" presName="parTx" presStyleLbl="node1" presStyleIdx="0" presStyleCnt="0">
        <dgm:presLayoutVars>
          <dgm:chMax val="0"/>
          <dgm:chPref val="0"/>
          <dgm:bulletEnabled val="1"/>
        </dgm:presLayoutVars>
      </dgm:prSet>
      <dgm:spPr/>
    </dgm:pt>
    <dgm:pt modelId="{FC43BAE3-51E0-4492-BC3F-7982B9A8E0EA}" type="pres">
      <dgm:prSet presAssocID="{B52B9A36-58DD-448D-B39C-34D398D5B8C0}" presName="parSh" presStyleCnt="0"/>
      <dgm:spPr/>
    </dgm:pt>
    <dgm:pt modelId="{D6DD5434-9F53-4256-BC1E-8E63814E8A60}" type="pres">
      <dgm:prSet presAssocID="{B52B9A36-58DD-448D-B39C-34D398D5B8C0}" presName="lineNode" presStyleLbl="alignAccFollowNode1" presStyleIdx="6" presStyleCnt="18"/>
      <dgm:spPr/>
    </dgm:pt>
    <dgm:pt modelId="{62D77F64-35DF-4A3D-BF27-9FB3723A07DC}" type="pres">
      <dgm:prSet presAssocID="{B52B9A36-58DD-448D-B39C-34D398D5B8C0}" presName="lineArrowNode" presStyleLbl="alignAccFollowNode1" presStyleIdx="7" presStyleCnt="18"/>
      <dgm:spPr/>
    </dgm:pt>
    <dgm:pt modelId="{7D3771BA-9A88-40CA-B06B-8B54A0C015B1}" type="pres">
      <dgm:prSet presAssocID="{E9914112-E4DE-4157-8428-271489156D6F}" presName="sibTransNodeCircle" presStyleLbl="alignNode1" presStyleIdx="2" presStyleCnt="6">
        <dgm:presLayoutVars>
          <dgm:chMax val="0"/>
          <dgm:bulletEnabled/>
        </dgm:presLayoutVars>
      </dgm:prSet>
      <dgm:spPr/>
    </dgm:pt>
    <dgm:pt modelId="{7E3E3EE6-0B52-4F2C-A818-FECBA6E559C1}" type="pres">
      <dgm:prSet presAssocID="{E9914112-E4DE-4157-8428-271489156D6F}" presName="spacerBetweenCircleAndCallout" presStyleCnt="0">
        <dgm:presLayoutVars/>
      </dgm:prSet>
      <dgm:spPr/>
    </dgm:pt>
    <dgm:pt modelId="{7521B1A1-6C31-4EFF-998D-DEF8FC3D0F53}" type="pres">
      <dgm:prSet presAssocID="{B52B9A36-58DD-448D-B39C-34D398D5B8C0}" presName="nodeText" presStyleLbl="alignAccFollowNode1" presStyleIdx="8" presStyleCnt="18">
        <dgm:presLayoutVars>
          <dgm:bulletEnabled val="1"/>
        </dgm:presLayoutVars>
      </dgm:prSet>
      <dgm:spPr/>
    </dgm:pt>
    <dgm:pt modelId="{E1E9F8E9-A0B4-4AA6-8AE1-B527C7C36131}" type="pres">
      <dgm:prSet presAssocID="{E9914112-E4DE-4157-8428-271489156D6F}" presName="sibTransComposite" presStyleCnt="0"/>
      <dgm:spPr/>
    </dgm:pt>
    <dgm:pt modelId="{C422EB9B-9BDE-4562-93DF-716FCCD05F36}" type="pres">
      <dgm:prSet presAssocID="{0D762F2D-05C8-4514-95BD-04CF3BEE4A0D}" presName="compositeNode" presStyleCnt="0"/>
      <dgm:spPr/>
    </dgm:pt>
    <dgm:pt modelId="{928957FB-E755-46C2-9656-C4A20E68C25C}" type="pres">
      <dgm:prSet presAssocID="{0D762F2D-05C8-4514-95BD-04CF3BEE4A0D}" presName="parTx" presStyleLbl="node1" presStyleIdx="0" presStyleCnt="0">
        <dgm:presLayoutVars>
          <dgm:chMax val="0"/>
          <dgm:chPref val="0"/>
          <dgm:bulletEnabled val="1"/>
        </dgm:presLayoutVars>
      </dgm:prSet>
      <dgm:spPr/>
    </dgm:pt>
    <dgm:pt modelId="{CAF1178D-EA64-44CC-84E4-EAED6C1D494F}" type="pres">
      <dgm:prSet presAssocID="{0D762F2D-05C8-4514-95BD-04CF3BEE4A0D}" presName="parSh" presStyleCnt="0"/>
      <dgm:spPr/>
    </dgm:pt>
    <dgm:pt modelId="{25AC7D88-D214-42DC-B0D3-71523E5FA9CA}" type="pres">
      <dgm:prSet presAssocID="{0D762F2D-05C8-4514-95BD-04CF3BEE4A0D}" presName="lineNode" presStyleLbl="alignAccFollowNode1" presStyleIdx="9" presStyleCnt="18"/>
      <dgm:spPr/>
    </dgm:pt>
    <dgm:pt modelId="{137FAE1B-ED4A-418C-9785-B12E22E0A8A4}" type="pres">
      <dgm:prSet presAssocID="{0D762F2D-05C8-4514-95BD-04CF3BEE4A0D}" presName="lineArrowNode" presStyleLbl="alignAccFollowNode1" presStyleIdx="10" presStyleCnt="18"/>
      <dgm:spPr/>
    </dgm:pt>
    <dgm:pt modelId="{A6B0EAE1-6F7A-4B1C-B72E-48C3B9F9D8DD}" type="pres">
      <dgm:prSet presAssocID="{3A1F07C2-45DF-4E3D-B9BD-8A6D6624D6D4}" presName="sibTransNodeCircle" presStyleLbl="alignNode1" presStyleIdx="3" presStyleCnt="6">
        <dgm:presLayoutVars>
          <dgm:chMax val="0"/>
          <dgm:bulletEnabled/>
        </dgm:presLayoutVars>
      </dgm:prSet>
      <dgm:spPr/>
    </dgm:pt>
    <dgm:pt modelId="{FE3864E1-3D26-4F9A-BBCD-C64A4A2D7C41}" type="pres">
      <dgm:prSet presAssocID="{3A1F07C2-45DF-4E3D-B9BD-8A6D6624D6D4}" presName="spacerBetweenCircleAndCallout" presStyleCnt="0">
        <dgm:presLayoutVars/>
      </dgm:prSet>
      <dgm:spPr/>
    </dgm:pt>
    <dgm:pt modelId="{CCBD8B42-089A-4D1B-8154-A1E07E63DA7A}" type="pres">
      <dgm:prSet presAssocID="{0D762F2D-05C8-4514-95BD-04CF3BEE4A0D}" presName="nodeText" presStyleLbl="alignAccFollowNode1" presStyleIdx="11" presStyleCnt="18">
        <dgm:presLayoutVars>
          <dgm:bulletEnabled val="1"/>
        </dgm:presLayoutVars>
      </dgm:prSet>
      <dgm:spPr/>
    </dgm:pt>
    <dgm:pt modelId="{4432A320-37CC-4BBA-8256-C985F6D5C21F}" type="pres">
      <dgm:prSet presAssocID="{3A1F07C2-45DF-4E3D-B9BD-8A6D6624D6D4}" presName="sibTransComposite" presStyleCnt="0"/>
      <dgm:spPr/>
    </dgm:pt>
    <dgm:pt modelId="{063D19B1-CBB1-476C-85A4-56BA8F2184A4}" type="pres">
      <dgm:prSet presAssocID="{CC6216BD-BC7E-4678-9175-7D5946136E1A}" presName="compositeNode" presStyleCnt="0"/>
      <dgm:spPr/>
    </dgm:pt>
    <dgm:pt modelId="{3590AEC7-3D1A-48D8-8311-15F553EE6C74}" type="pres">
      <dgm:prSet presAssocID="{CC6216BD-BC7E-4678-9175-7D5946136E1A}" presName="parTx" presStyleLbl="node1" presStyleIdx="0" presStyleCnt="0">
        <dgm:presLayoutVars>
          <dgm:chMax val="0"/>
          <dgm:chPref val="0"/>
          <dgm:bulletEnabled val="1"/>
        </dgm:presLayoutVars>
      </dgm:prSet>
      <dgm:spPr/>
    </dgm:pt>
    <dgm:pt modelId="{9C0865F7-CE79-461C-951C-7090ABAD0B9A}" type="pres">
      <dgm:prSet presAssocID="{CC6216BD-BC7E-4678-9175-7D5946136E1A}" presName="parSh" presStyleCnt="0"/>
      <dgm:spPr/>
    </dgm:pt>
    <dgm:pt modelId="{84BEBBC7-A1FD-4139-80C0-E5D7725B813A}" type="pres">
      <dgm:prSet presAssocID="{CC6216BD-BC7E-4678-9175-7D5946136E1A}" presName="lineNode" presStyleLbl="alignAccFollowNode1" presStyleIdx="12" presStyleCnt="18"/>
      <dgm:spPr/>
    </dgm:pt>
    <dgm:pt modelId="{B9A4A339-3A6E-4D70-B249-388C49D26056}" type="pres">
      <dgm:prSet presAssocID="{CC6216BD-BC7E-4678-9175-7D5946136E1A}" presName="lineArrowNode" presStyleLbl="alignAccFollowNode1" presStyleIdx="13" presStyleCnt="18"/>
      <dgm:spPr/>
    </dgm:pt>
    <dgm:pt modelId="{029026A0-912B-423F-98B1-1B5FED00C353}" type="pres">
      <dgm:prSet presAssocID="{4435B3F3-0DBB-480F-A880-18C92417F42F}" presName="sibTransNodeCircle" presStyleLbl="alignNode1" presStyleIdx="4" presStyleCnt="6">
        <dgm:presLayoutVars>
          <dgm:chMax val="0"/>
          <dgm:bulletEnabled/>
        </dgm:presLayoutVars>
      </dgm:prSet>
      <dgm:spPr/>
    </dgm:pt>
    <dgm:pt modelId="{4B2F4B12-5CB8-4AE1-ABA4-F25BD6FB2508}" type="pres">
      <dgm:prSet presAssocID="{4435B3F3-0DBB-480F-A880-18C92417F42F}" presName="spacerBetweenCircleAndCallout" presStyleCnt="0">
        <dgm:presLayoutVars/>
      </dgm:prSet>
      <dgm:spPr/>
    </dgm:pt>
    <dgm:pt modelId="{073A2CFF-F3C2-471E-8E92-E039771FB2DB}" type="pres">
      <dgm:prSet presAssocID="{CC6216BD-BC7E-4678-9175-7D5946136E1A}" presName="nodeText" presStyleLbl="alignAccFollowNode1" presStyleIdx="14" presStyleCnt="18">
        <dgm:presLayoutVars>
          <dgm:bulletEnabled val="1"/>
        </dgm:presLayoutVars>
      </dgm:prSet>
      <dgm:spPr/>
    </dgm:pt>
    <dgm:pt modelId="{021FA2E7-6D89-4A5C-9B5B-A379471593D1}" type="pres">
      <dgm:prSet presAssocID="{4435B3F3-0DBB-480F-A880-18C92417F42F}" presName="sibTransComposite" presStyleCnt="0"/>
      <dgm:spPr/>
    </dgm:pt>
    <dgm:pt modelId="{A90541E7-C226-4DD1-9B03-ACAB0533143A}" type="pres">
      <dgm:prSet presAssocID="{0230B4EC-073D-40C8-B46C-02B6F4738CAA}" presName="compositeNode" presStyleCnt="0"/>
      <dgm:spPr/>
    </dgm:pt>
    <dgm:pt modelId="{B4D64034-30C5-4110-8208-1D9DFB5AEEA1}" type="pres">
      <dgm:prSet presAssocID="{0230B4EC-073D-40C8-B46C-02B6F4738CAA}" presName="parTx" presStyleLbl="node1" presStyleIdx="0" presStyleCnt="0">
        <dgm:presLayoutVars>
          <dgm:chMax val="0"/>
          <dgm:chPref val="0"/>
          <dgm:bulletEnabled val="1"/>
        </dgm:presLayoutVars>
      </dgm:prSet>
      <dgm:spPr/>
    </dgm:pt>
    <dgm:pt modelId="{1AE0E9B3-3862-4BB2-9AFB-D909FAA140AA}" type="pres">
      <dgm:prSet presAssocID="{0230B4EC-073D-40C8-B46C-02B6F4738CAA}" presName="parSh" presStyleCnt="0"/>
      <dgm:spPr/>
    </dgm:pt>
    <dgm:pt modelId="{03C057B5-23BB-4A8B-9805-755A7519F6EF}" type="pres">
      <dgm:prSet presAssocID="{0230B4EC-073D-40C8-B46C-02B6F4738CAA}" presName="lineNode" presStyleLbl="alignAccFollowNode1" presStyleIdx="15" presStyleCnt="18"/>
      <dgm:spPr/>
    </dgm:pt>
    <dgm:pt modelId="{16409466-07C1-4AD4-BB55-9E4C4F94EA92}" type="pres">
      <dgm:prSet presAssocID="{0230B4EC-073D-40C8-B46C-02B6F4738CAA}" presName="lineArrowNode" presStyleLbl="alignAccFollowNode1" presStyleIdx="16" presStyleCnt="18"/>
      <dgm:spPr/>
    </dgm:pt>
    <dgm:pt modelId="{5B329422-35FA-403A-8410-AA54198FA451}" type="pres">
      <dgm:prSet presAssocID="{3D831C99-F2B0-49B3-9C39-820047457610}" presName="sibTransNodeCircle" presStyleLbl="alignNode1" presStyleIdx="5" presStyleCnt="6">
        <dgm:presLayoutVars>
          <dgm:chMax val="0"/>
          <dgm:bulletEnabled/>
        </dgm:presLayoutVars>
      </dgm:prSet>
      <dgm:spPr/>
    </dgm:pt>
    <dgm:pt modelId="{682A51EA-A3A0-4FF8-837D-ABA95050958D}" type="pres">
      <dgm:prSet presAssocID="{3D831C99-F2B0-49B3-9C39-820047457610}" presName="spacerBetweenCircleAndCallout" presStyleCnt="0">
        <dgm:presLayoutVars/>
      </dgm:prSet>
      <dgm:spPr/>
    </dgm:pt>
    <dgm:pt modelId="{B4477CC1-8AEB-46CD-81C3-701671D6FC8D}" type="pres">
      <dgm:prSet presAssocID="{0230B4EC-073D-40C8-B46C-02B6F4738CAA}" presName="nodeText" presStyleLbl="alignAccFollowNode1" presStyleIdx="17" presStyleCnt="18">
        <dgm:presLayoutVars>
          <dgm:bulletEnabled val="1"/>
        </dgm:presLayoutVars>
      </dgm:prSet>
      <dgm:spPr/>
    </dgm:pt>
  </dgm:ptLst>
  <dgm:cxnLst>
    <dgm:cxn modelId="{9632D405-27D1-4FD8-BDA7-0CE96FCE94D0}" type="presOf" srcId="{E9914112-E4DE-4157-8428-271489156D6F}" destId="{7D3771BA-9A88-40CA-B06B-8B54A0C015B1}" srcOrd="0" destOrd="0" presId="urn:microsoft.com/office/officeart/2016/7/layout/LinearArrowProcessNumbered"/>
    <dgm:cxn modelId="{3AA15314-BA96-4E46-9742-770C9158D9E5}" type="presOf" srcId="{5CB5B7C3-FF7D-46BC-8DBF-70A4D2B36E98}" destId="{539F3083-52AA-40BE-B4F1-09A595DAAF2D}" srcOrd="0" destOrd="0" presId="urn:microsoft.com/office/officeart/2016/7/layout/LinearArrowProcessNumbered"/>
    <dgm:cxn modelId="{49DE0617-6FF6-4740-975E-025525C208E3}" type="presOf" srcId="{7D6E4E45-CA74-48B7-BE39-68BCBC2C4067}" destId="{6CF49665-479F-405C-A45E-3BC2B7735AEE}" srcOrd="0" destOrd="0" presId="urn:microsoft.com/office/officeart/2016/7/layout/LinearArrowProcessNumbered"/>
    <dgm:cxn modelId="{EBA71D25-B59A-4A42-94B9-64D1101CF027}" type="presOf" srcId="{3D831C99-F2B0-49B3-9C39-820047457610}" destId="{5B329422-35FA-403A-8410-AA54198FA451}" srcOrd="0" destOrd="0" presId="urn:microsoft.com/office/officeart/2016/7/layout/LinearArrowProcessNumbered"/>
    <dgm:cxn modelId="{920C5232-1CE2-41E2-9CCE-F5EEBD5064CD}" type="presOf" srcId="{3A1F07C2-45DF-4E3D-B9BD-8A6D6624D6D4}" destId="{A6B0EAE1-6F7A-4B1C-B72E-48C3B9F9D8DD}" srcOrd="0" destOrd="0" presId="urn:microsoft.com/office/officeart/2016/7/layout/LinearArrowProcessNumbered"/>
    <dgm:cxn modelId="{DCE7E236-2EEF-454F-B4B7-F5B34C414F0A}" type="presOf" srcId="{B52B9A36-58DD-448D-B39C-34D398D5B8C0}" destId="{7521B1A1-6C31-4EFF-998D-DEF8FC3D0F53}" srcOrd="0" destOrd="0" presId="urn:microsoft.com/office/officeart/2016/7/layout/LinearArrowProcessNumbered"/>
    <dgm:cxn modelId="{4B287C37-B5EE-4DD9-BDD4-717978D838CC}" srcId="{8FBDA265-1E4B-4880-8080-460D360BFB00}" destId="{0230B4EC-073D-40C8-B46C-02B6F4738CAA}" srcOrd="5" destOrd="0" parTransId="{C87E8595-0B77-477B-B9DD-6AE066AD5364}" sibTransId="{3D831C99-F2B0-49B3-9C39-820047457610}"/>
    <dgm:cxn modelId="{3100343E-468F-40DE-9B24-9D565A57EB5A}" srcId="{8FBDA265-1E4B-4880-8080-460D360BFB00}" destId="{0D762F2D-05C8-4514-95BD-04CF3BEE4A0D}" srcOrd="3" destOrd="0" parTransId="{D672088E-AC1F-4802-8B2E-451DC5DBFC0A}" sibTransId="{3A1F07C2-45DF-4E3D-B9BD-8A6D6624D6D4}"/>
    <dgm:cxn modelId="{A4533E5F-3F6C-486A-A43C-DAF4F77C073D}" srcId="{8FBDA265-1E4B-4880-8080-460D360BFB00}" destId="{CC6216BD-BC7E-4678-9175-7D5946136E1A}" srcOrd="4" destOrd="0" parTransId="{72B76A94-86E3-4743-ABAA-465C0394AEDA}" sibTransId="{4435B3F3-0DBB-480F-A880-18C92417F42F}"/>
    <dgm:cxn modelId="{1ACABF47-0E76-4ADA-9114-D071BFB4F0FC}" srcId="{8FBDA265-1E4B-4880-8080-460D360BFB00}" destId="{B52B9A36-58DD-448D-B39C-34D398D5B8C0}" srcOrd="2" destOrd="0" parTransId="{92E552D7-3992-42FC-992C-D0F92BAA0AF8}" sibTransId="{E9914112-E4DE-4157-8428-271489156D6F}"/>
    <dgm:cxn modelId="{73BEF368-705D-4707-A369-3EAC9806EF83}" srcId="{8FBDA265-1E4B-4880-8080-460D360BFB00}" destId="{7D6E4E45-CA74-48B7-BE39-68BCBC2C4067}" srcOrd="1" destOrd="0" parTransId="{D7851F27-7B8C-4BC6-A7F4-4E637653CFC0}" sibTransId="{6C440FAF-1B7F-4DE1-9E30-E2D600499233}"/>
    <dgm:cxn modelId="{EDEA426B-5C57-4AAB-B1AC-B37B7C98258A}" type="presOf" srcId="{0230B4EC-073D-40C8-B46C-02B6F4738CAA}" destId="{B4477CC1-8AEB-46CD-81C3-701671D6FC8D}" srcOrd="0" destOrd="0" presId="urn:microsoft.com/office/officeart/2016/7/layout/LinearArrowProcessNumbered"/>
    <dgm:cxn modelId="{288A126E-A402-468E-A64D-5D55C3C9EB08}" srcId="{8FBDA265-1E4B-4880-8080-460D360BFB00}" destId="{BF398F72-C5CF-4750-A891-51271CB34BC8}" srcOrd="0" destOrd="0" parTransId="{CAEB3A67-761A-4EC6-994B-144879866F39}" sibTransId="{5CB5B7C3-FF7D-46BC-8DBF-70A4D2B36E98}"/>
    <dgm:cxn modelId="{DA3FEB73-66BF-4863-9FAD-71205E88F4F9}" type="presOf" srcId="{0D762F2D-05C8-4514-95BD-04CF3BEE4A0D}" destId="{CCBD8B42-089A-4D1B-8154-A1E07E63DA7A}" srcOrd="0" destOrd="0" presId="urn:microsoft.com/office/officeart/2016/7/layout/LinearArrowProcessNumbered"/>
    <dgm:cxn modelId="{54D1F053-78D4-4D87-8125-699FA8AD564F}" type="presOf" srcId="{CC6216BD-BC7E-4678-9175-7D5946136E1A}" destId="{073A2CFF-F3C2-471E-8E92-E039771FB2DB}" srcOrd="0" destOrd="0" presId="urn:microsoft.com/office/officeart/2016/7/layout/LinearArrowProcessNumbered"/>
    <dgm:cxn modelId="{A13B097F-C323-4A0E-A820-DF0B4C2F8CC1}" type="presOf" srcId="{4435B3F3-0DBB-480F-A880-18C92417F42F}" destId="{029026A0-912B-423F-98B1-1B5FED00C353}" srcOrd="0" destOrd="0" presId="urn:microsoft.com/office/officeart/2016/7/layout/LinearArrowProcessNumbered"/>
    <dgm:cxn modelId="{6EF2B08D-5B96-4E52-B4D1-ACB6BD00FB45}" type="presOf" srcId="{8FBDA265-1E4B-4880-8080-460D360BFB00}" destId="{E9AE555F-57B6-4821-BBB4-55748CC7442D}" srcOrd="0" destOrd="0" presId="urn:microsoft.com/office/officeart/2016/7/layout/LinearArrowProcessNumbered"/>
    <dgm:cxn modelId="{2395C6F1-B190-4D4B-B498-D32188D973B1}" type="presOf" srcId="{BF398F72-C5CF-4750-A891-51271CB34BC8}" destId="{887A3D8B-C074-4708-8F9B-ACE075D8895B}" srcOrd="0" destOrd="0" presId="urn:microsoft.com/office/officeart/2016/7/layout/LinearArrowProcessNumbered"/>
    <dgm:cxn modelId="{2A1F32FD-ED94-4CF9-B177-325B4D857A1D}" type="presOf" srcId="{6C440FAF-1B7F-4DE1-9E30-E2D600499233}" destId="{56F10F97-ABE7-49A9-ADA1-BD2B8E45C394}" srcOrd="0" destOrd="0" presId="urn:microsoft.com/office/officeart/2016/7/layout/LinearArrowProcessNumbered"/>
    <dgm:cxn modelId="{7C816E96-A789-45F6-A44D-29CBB92BC4CD}" type="presParOf" srcId="{E9AE555F-57B6-4821-BBB4-55748CC7442D}" destId="{7B1F3049-9B6C-48C3-BA11-09E35B88431C}" srcOrd="0" destOrd="0" presId="urn:microsoft.com/office/officeart/2016/7/layout/LinearArrowProcessNumbered"/>
    <dgm:cxn modelId="{28575A20-B4A6-4133-A0FE-1690AC329C07}" type="presParOf" srcId="{7B1F3049-9B6C-48C3-BA11-09E35B88431C}" destId="{8A557221-FFDF-4BB0-B5FA-4D3022625B7B}" srcOrd="0" destOrd="0" presId="urn:microsoft.com/office/officeart/2016/7/layout/LinearArrowProcessNumbered"/>
    <dgm:cxn modelId="{45C0C7CB-B28D-4813-B60A-EC62FBFCD824}" type="presParOf" srcId="{7B1F3049-9B6C-48C3-BA11-09E35B88431C}" destId="{47A5AE8C-D99F-4DB8-B8D3-499E13BB6239}" srcOrd="1" destOrd="0" presId="urn:microsoft.com/office/officeart/2016/7/layout/LinearArrowProcessNumbered"/>
    <dgm:cxn modelId="{103ED9C0-1E73-43D2-9FE5-CE90FBBAC404}" type="presParOf" srcId="{47A5AE8C-D99F-4DB8-B8D3-499E13BB6239}" destId="{C5A89BA7-37C9-440F-9D39-A7F092BD3A6D}" srcOrd="0" destOrd="0" presId="urn:microsoft.com/office/officeart/2016/7/layout/LinearArrowProcessNumbered"/>
    <dgm:cxn modelId="{187090D2-CB2E-4EC1-8C30-0998A5E8FD49}" type="presParOf" srcId="{47A5AE8C-D99F-4DB8-B8D3-499E13BB6239}" destId="{97783A92-B8DC-4FD7-8965-F870DD6564BA}" srcOrd="1" destOrd="0" presId="urn:microsoft.com/office/officeart/2016/7/layout/LinearArrowProcessNumbered"/>
    <dgm:cxn modelId="{75602324-74AC-4D3F-A43D-0986AA2D38C5}" type="presParOf" srcId="{47A5AE8C-D99F-4DB8-B8D3-499E13BB6239}" destId="{539F3083-52AA-40BE-B4F1-09A595DAAF2D}" srcOrd="2" destOrd="0" presId="urn:microsoft.com/office/officeart/2016/7/layout/LinearArrowProcessNumbered"/>
    <dgm:cxn modelId="{B2938698-3557-48E7-A40B-51F5E5F17732}" type="presParOf" srcId="{47A5AE8C-D99F-4DB8-B8D3-499E13BB6239}" destId="{96721693-B3E8-4648-ABB3-DD828A6B1132}" srcOrd="3" destOrd="0" presId="urn:microsoft.com/office/officeart/2016/7/layout/LinearArrowProcessNumbered"/>
    <dgm:cxn modelId="{9BC48258-4793-4116-A624-9D4DBCCD358E}" type="presParOf" srcId="{7B1F3049-9B6C-48C3-BA11-09E35B88431C}" destId="{887A3D8B-C074-4708-8F9B-ACE075D8895B}" srcOrd="2" destOrd="0" presId="urn:microsoft.com/office/officeart/2016/7/layout/LinearArrowProcessNumbered"/>
    <dgm:cxn modelId="{51BD0C43-EFD1-42B0-8B0B-BCA241D689B0}" type="presParOf" srcId="{E9AE555F-57B6-4821-BBB4-55748CC7442D}" destId="{278B6EE6-4DC8-48B0-B513-6AEAD973CB73}" srcOrd="1" destOrd="0" presId="urn:microsoft.com/office/officeart/2016/7/layout/LinearArrowProcessNumbered"/>
    <dgm:cxn modelId="{2AA8D5A2-BF71-4DD2-990B-78BD2E599EB7}" type="presParOf" srcId="{E9AE555F-57B6-4821-BBB4-55748CC7442D}" destId="{CC2A5F03-8D70-42F1-ABEE-E1439AF7B86F}" srcOrd="2" destOrd="0" presId="urn:microsoft.com/office/officeart/2016/7/layout/LinearArrowProcessNumbered"/>
    <dgm:cxn modelId="{1E9DFCC8-B59C-49DF-A81B-5D2A03C53436}" type="presParOf" srcId="{CC2A5F03-8D70-42F1-ABEE-E1439AF7B86F}" destId="{1200BB0E-7E71-46CA-AE05-324BC0EB3E96}" srcOrd="0" destOrd="0" presId="urn:microsoft.com/office/officeart/2016/7/layout/LinearArrowProcessNumbered"/>
    <dgm:cxn modelId="{D43AFD1E-A44B-40C3-B518-9E3148E3CFE3}" type="presParOf" srcId="{CC2A5F03-8D70-42F1-ABEE-E1439AF7B86F}" destId="{B31D084D-2A1B-49E8-B597-74AD03C38ACB}" srcOrd="1" destOrd="0" presId="urn:microsoft.com/office/officeart/2016/7/layout/LinearArrowProcessNumbered"/>
    <dgm:cxn modelId="{57C57A2F-09B2-404F-8C7A-9F3EFE06E550}" type="presParOf" srcId="{B31D084D-2A1B-49E8-B597-74AD03C38ACB}" destId="{18B4363C-40C7-448C-8391-4C0C56CF3CC9}" srcOrd="0" destOrd="0" presId="urn:microsoft.com/office/officeart/2016/7/layout/LinearArrowProcessNumbered"/>
    <dgm:cxn modelId="{7970D8A9-582A-40BD-8507-4A259965195F}" type="presParOf" srcId="{B31D084D-2A1B-49E8-B597-74AD03C38ACB}" destId="{A253E30A-EA8F-43D0-9F23-4435C8A6A265}" srcOrd="1" destOrd="0" presId="urn:microsoft.com/office/officeart/2016/7/layout/LinearArrowProcessNumbered"/>
    <dgm:cxn modelId="{12EBB99A-AC73-4576-9D6A-4392B6A8CCD5}" type="presParOf" srcId="{B31D084D-2A1B-49E8-B597-74AD03C38ACB}" destId="{56F10F97-ABE7-49A9-ADA1-BD2B8E45C394}" srcOrd="2" destOrd="0" presId="urn:microsoft.com/office/officeart/2016/7/layout/LinearArrowProcessNumbered"/>
    <dgm:cxn modelId="{7F5B66F0-C7F1-46CE-B020-768804E45D69}" type="presParOf" srcId="{B31D084D-2A1B-49E8-B597-74AD03C38ACB}" destId="{F0ADDCB5-9AA7-4FFE-B5CE-43B1CFF7A173}" srcOrd="3" destOrd="0" presId="urn:microsoft.com/office/officeart/2016/7/layout/LinearArrowProcessNumbered"/>
    <dgm:cxn modelId="{5CCA8A95-6A86-4575-8F17-13E32B2C6666}" type="presParOf" srcId="{CC2A5F03-8D70-42F1-ABEE-E1439AF7B86F}" destId="{6CF49665-479F-405C-A45E-3BC2B7735AEE}" srcOrd="2" destOrd="0" presId="urn:microsoft.com/office/officeart/2016/7/layout/LinearArrowProcessNumbered"/>
    <dgm:cxn modelId="{D1605222-0184-4954-8C26-545D3879954B}" type="presParOf" srcId="{E9AE555F-57B6-4821-BBB4-55748CC7442D}" destId="{2BA53FF5-9EA3-4A3D-B6A8-00A296201916}" srcOrd="3" destOrd="0" presId="urn:microsoft.com/office/officeart/2016/7/layout/LinearArrowProcessNumbered"/>
    <dgm:cxn modelId="{45B8765E-A954-426A-92B4-DDC139E7B2E8}" type="presParOf" srcId="{E9AE555F-57B6-4821-BBB4-55748CC7442D}" destId="{2869F7FA-6F92-43F2-BDDF-E75767FD64EC}" srcOrd="4" destOrd="0" presId="urn:microsoft.com/office/officeart/2016/7/layout/LinearArrowProcessNumbered"/>
    <dgm:cxn modelId="{001BC711-227D-4A83-AFCD-4F642D39F138}" type="presParOf" srcId="{2869F7FA-6F92-43F2-BDDF-E75767FD64EC}" destId="{011F0361-1765-49B6-B667-CF6BF8514B74}" srcOrd="0" destOrd="0" presId="urn:microsoft.com/office/officeart/2016/7/layout/LinearArrowProcessNumbered"/>
    <dgm:cxn modelId="{C60EDE6E-F60D-4829-98D3-8399DFC60182}" type="presParOf" srcId="{2869F7FA-6F92-43F2-BDDF-E75767FD64EC}" destId="{FC43BAE3-51E0-4492-BC3F-7982B9A8E0EA}" srcOrd="1" destOrd="0" presId="urn:microsoft.com/office/officeart/2016/7/layout/LinearArrowProcessNumbered"/>
    <dgm:cxn modelId="{28459E49-7C4B-45F5-9FAC-40373CA1168D}" type="presParOf" srcId="{FC43BAE3-51E0-4492-BC3F-7982B9A8E0EA}" destId="{D6DD5434-9F53-4256-BC1E-8E63814E8A60}" srcOrd="0" destOrd="0" presId="urn:microsoft.com/office/officeart/2016/7/layout/LinearArrowProcessNumbered"/>
    <dgm:cxn modelId="{2F0BD626-47DA-4218-B1DD-1B5AD9053826}" type="presParOf" srcId="{FC43BAE3-51E0-4492-BC3F-7982B9A8E0EA}" destId="{62D77F64-35DF-4A3D-BF27-9FB3723A07DC}" srcOrd="1" destOrd="0" presId="urn:microsoft.com/office/officeart/2016/7/layout/LinearArrowProcessNumbered"/>
    <dgm:cxn modelId="{CB9DB4C4-D795-4240-8270-BDD7117260E5}" type="presParOf" srcId="{FC43BAE3-51E0-4492-BC3F-7982B9A8E0EA}" destId="{7D3771BA-9A88-40CA-B06B-8B54A0C015B1}" srcOrd="2" destOrd="0" presId="urn:microsoft.com/office/officeart/2016/7/layout/LinearArrowProcessNumbered"/>
    <dgm:cxn modelId="{E0612641-6511-4EA5-9BEA-ABC0739686B3}" type="presParOf" srcId="{FC43BAE3-51E0-4492-BC3F-7982B9A8E0EA}" destId="{7E3E3EE6-0B52-4F2C-A818-FECBA6E559C1}" srcOrd="3" destOrd="0" presId="urn:microsoft.com/office/officeart/2016/7/layout/LinearArrowProcessNumbered"/>
    <dgm:cxn modelId="{6B64D225-BAFE-4419-90EB-6EB4F19D7AE7}" type="presParOf" srcId="{2869F7FA-6F92-43F2-BDDF-E75767FD64EC}" destId="{7521B1A1-6C31-4EFF-998D-DEF8FC3D0F53}" srcOrd="2" destOrd="0" presId="urn:microsoft.com/office/officeart/2016/7/layout/LinearArrowProcessNumbered"/>
    <dgm:cxn modelId="{021FBC5B-A684-424D-93AE-8F7ACF4EC324}" type="presParOf" srcId="{E9AE555F-57B6-4821-BBB4-55748CC7442D}" destId="{E1E9F8E9-A0B4-4AA6-8AE1-B527C7C36131}" srcOrd="5" destOrd="0" presId="urn:microsoft.com/office/officeart/2016/7/layout/LinearArrowProcessNumbered"/>
    <dgm:cxn modelId="{7C6757E6-D502-44E1-8D50-EF04354F77AC}" type="presParOf" srcId="{E9AE555F-57B6-4821-BBB4-55748CC7442D}" destId="{C422EB9B-9BDE-4562-93DF-716FCCD05F36}" srcOrd="6" destOrd="0" presId="urn:microsoft.com/office/officeart/2016/7/layout/LinearArrowProcessNumbered"/>
    <dgm:cxn modelId="{F2A2554E-D64A-4762-B392-0476ED520F40}" type="presParOf" srcId="{C422EB9B-9BDE-4562-93DF-716FCCD05F36}" destId="{928957FB-E755-46C2-9656-C4A20E68C25C}" srcOrd="0" destOrd="0" presId="urn:microsoft.com/office/officeart/2016/7/layout/LinearArrowProcessNumbered"/>
    <dgm:cxn modelId="{FD02E804-94E4-4D1A-B79A-BE88E86085FF}" type="presParOf" srcId="{C422EB9B-9BDE-4562-93DF-716FCCD05F36}" destId="{CAF1178D-EA64-44CC-84E4-EAED6C1D494F}" srcOrd="1" destOrd="0" presId="urn:microsoft.com/office/officeart/2016/7/layout/LinearArrowProcessNumbered"/>
    <dgm:cxn modelId="{931BD56E-D2E4-4E23-A972-77E139BFFB04}" type="presParOf" srcId="{CAF1178D-EA64-44CC-84E4-EAED6C1D494F}" destId="{25AC7D88-D214-42DC-B0D3-71523E5FA9CA}" srcOrd="0" destOrd="0" presId="urn:microsoft.com/office/officeart/2016/7/layout/LinearArrowProcessNumbered"/>
    <dgm:cxn modelId="{EEF1AE8F-FA1D-4554-BF9B-70F7B0A945FF}" type="presParOf" srcId="{CAF1178D-EA64-44CC-84E4-EAED6C1D494F}" destId="{137FAE1B-ED4A-418C-9785-B12E22E0A8A4}" srcOrd="1" destOrd="0" presId="urn:microsoft.com/office/officeart/2016/7/layout/LinearArrowProcessNumbered"/>
    <dgm:cxn modelId="{8C31AD6E-DE15-4E45-851C-71FB43E07BC2}" type="presParOf" srcId="{CAF1178D-EA64-44CC-84E4-EAED6C1D494F}" destId="{A6B0EAE1-6F7A-4B1C-B72E-48C3B9F9D8DD}" srcOrd="2" destOrd="0" presId="urn:microsoft.com/office/officeart/2016/7/layout/LinearArrowProcessNumbered"/>
    <dgm:cxn modelId="{ED5424A1-1D13-428C-A507-264AE9470F06}" type="presParOf" srcId="{CAF1178D-EA64-44CC-84E4-EAED6C1D494F}" destId="{FE3864E1-3D26-4F9A-BBCD-C64A4A2D7C41}" srcOrd="3" destOrd="0" presId="urn:microsoft.com/office/officeart/2016/7/layout/LinearArrowProcessNumbered"/>
    <dgm:cxn modelId="{F84BBC1E-37B0-4BDA-8060-B1CBB2269BDC}" type="presParOf" srcId="{C422EB9B-9BDE-4562-93DF-716FCCD05F36}" destId="{CCBD8B42-089A-4D1B-8154-A1E07E63DA7A}" srcOrd="2" destOrd="0" presId="urn:microsoft.com/office/officeart/2016/7/layout/LinearArrowProcessNumbered"/>
    <dgm:cxn modelId="{7CCBDEF6-7558-43EF-8352-D3CE965F1828}" type="presParOf" srcId="{E9AE555F-57B6-4821-BBB4-55748CC7442D}" destId="{4432A320-37CC-4BBA-8256-C985F6D5C21F}" srcOrd="7" destOrd="0" presId="urn:microsoft.com/office/officeart/2016/7/layout/LinearArrowProcessNumbered"/>
    <dgm:cxn modelId="{22EC67B6-012D-4518-9AAB-7A89A7186C76}" type="presParOf" srcId="{E9AE555F-57B6-4821-BBB4-55748CC7442D}" destId="{063D19B1-CBB1-476C-85A4-56BA8F2184A4}" srcOrd="8" destOrd="0" presId="urn:microsoft.com/office/officeart/2016/7/layout/LinearArrowProcessNumbered"/>
    <dgm:cxn modelId="{B7EC4A50-84AF-442F-8AB4-497A5753A443}" type="presParOf" srcId="{063D19B1-CBB1-476C-85A4-56BA8F2184A4}" destId="{3590AEC7-3D1A-48D8-8311-15F553EE6C74}" srcOrd="0" destOrd="0" presId="urn:microsoft.com/office/officeart/2016/7/layout/LinearArrowProcessNumbered"/>
    <dgm:cxn modelId="{D34DC29A-97A5-442D-839E-A93098B0869A}" type="presParOf" srcId="{063D19B1-CBB1-476C-85A4-56BA8F2184A4}" destId="{9C0865F7-CE79-461C-951C-7090ABAD0B9A}" srcOrd="1" destOrd="0" presId="urn:microsoft.com/office/officeart/2016/7/layout/LinearArrowProcessNumbered"/>
    <dgm:cxn modelId="{5465FAC1-6907-4B37-8D2B-61A42814D29A}" type="presParOf" srcId="{9C0865F7-CE79-461C-951C-7090ABAD0B9A}" destId="{84BEBBC7-A1FD-4139-80C0-E5D7725B813A}" srcOrd="0" destOrd="0" presId="urn:microsoft.com/office/officeart/2016/7/layout/LinearArrowProcessNumbered"/>
    <dgm:cxn modelId="{C048844B-75F1-417D-AEC7-C53A1667CE54}" type="presParOf" srcId="{9C0865F7-CE79-461C-951C-7090ABAD0B9A}" destId="{B9A4A339-3A6E-4D70-B249-388C49D26056}" srcOrd="1" destOrd="0" presId="urn:microsoft.com/office/officeart/2016/7/layout/LinearArrowProcessNumbered"/>
    <dgm:cxn modelId="{AA36B396-B3FD-4A0A-AA0C-E374051C7D78}" type="presParOf" srcId="{9C0865F7-CE79-461C-951C-7090ABAD0B9A}" destId="{029026A0-912B-423F-98B1-1B5FED00C353}" srcOrd="2" destOrd="0" presId="urn:microsoft.com/office/officeart/2016/7/layout/LinearArrowProcessNumbered"/>
    <dgm:cxn modelId="{1593DB5B-B757-459D-A7DF-276D442C0628}" type="presParOf" srcId="{9C0865F7-CE79-461C-951C-7090ABAD0B9A}" destId="{4B2F4B12-5CB8-4AE1-ABA4-F25BD6FB2508}" srcOrd="3" destOrd="0" presId="urn:microsoft.com/office/officeart/2016/7/layout/LinearArrowProcessNumbered"/>
    <dgm:cxn modelId="{AB009832-5089-42C0-A540-5BD53E09F81D}" type="presParOf" srcId="{063D19B1-CBB1-476C-85A4-56BA8F2184A4}" destId="{073A2CFF-F3C2-471E-8E92-E039771FB2DB}" srcOrd="2" destOrd="0" presId="urn:microsoft.com/office/officeart/2016/7/layout/LinearArrowProcessNumbered"/>
    <dgm:cxn modelId="{E0BD8A52-5BD1-41DC-9218-EE653E65D4E2}" type="presParOf" srcId="{E9AE555F-57B6-4821-BBB4-55748CC7442D}" destId="{021FA2E7-6D89-4A5C-9B5B-A379471593D1}" srcOrd="9" destOrd="0" presId="urn:microsoft.com/office/officeart/2016/7/layout/LinearArrowProcessNumbered"/>
    <dgm:cxn modelId="{759255B9-2C24-431E-BA44-C258EEAE164A}" type="presParOf" srcId="{E9AE555F-57B6-4821-BBB4-55748CC7442D}" destId="{A90541E7-C226-4DD1-9B03-ACAB0533143A}" srcOrd="10" destOrd="0" presId="urn:microsoft.com/office/officeart/2016/7/layout/LinearArrowProcessNumbered"/>
    <dgm:cxn modelId="{417361DC-1AD1-4793-A7A0-AE61A921C173}" type="presParOf" srcId="{A90541E7-C226-4DD1-9B03-ACAB0533143A}" destId="{B4D64034-30C5-4110-8208-1D9DFB5AEEA1}" srcOrd="0" destOrd="0" presId="urn:microsoft.com/office/officeart/2016/7/layout/LinearArrowProcessNumbered"/>
    <dgm:cxn modelId="{0ED868D3-63B1-4C82-B255-842AECE96636}" type="presParOf" srcId="{A90541E7-C226-4DD1-9B03-ACAB0533143A}" destId="{1AE0E9B3-3862-4BB2-9AFB-D909FAA140AA}" srcOrd="1" destOrd="0" presId="urn:microsoft.com/office/officeart/2016/7/layout/LinearArrowProcessNumbered"/>
    <dgm:cxn modelId="{A1413141-B3F4-4EB5-990A-1E1F1158DA60}" type="presParOf" srcId="{1AE0E9B3-3862-4BB2-9AFB-D909FAA140AA}" destId="{03C057B5-23BB-4A8B-9805-755A7519F6EF}" srcOrd="0" destOrd="0" presId="urn:microsoft.com/office/officeart/2016/7/layout/LinearArrowProcessNumbered"/>
    <dgm:cxn modelId="{97E696BC-445C-43AB-8FF7-3C9A02327143}" type="presParOf" srcId="{1AE0E9B3-3862-4BB2-9AFB-D909FAA140AA}" destId="{16409466-07C1-4AD4-BB55-9E4C4F94EA92}" srcOrd="1" destOrd="0" presId="urn:microsoft.com/office/officeart/2016/7/layout/LinearArrowProcessNumbered"/>
    <dgm:cxn modelId="{CB4E96D4-8CE2-4920-954B-90EAA905B8CF}" type="presParOf" srcId="{1AE0E9B3-3862-4BB2-9AFB-D909FAA140AA}" destId="{5B329422-35FA-403A-8410-AA54198FA451}" srcOrd="2" destOrd="0" presId="urn:microsoft.com/office/officeart/2016/7/layout/LinearArrowProcessNumbered"/>
    <dgm:cxn modelId="{4E88298B-2384-4D89-B39C-FB281A3AB3D9}" type="presParOf" srcId="{1AE0E9B3-3862-4BB2-9AFB-D909FAA140AA}" destId="{682A51EA-A3A0-4FF8-837D-ABA95050958D}" srcOrd="3" destOrd="0" presId="urn:microsoft.com/office/officeart/2016/7/layout/LinearArrowProcessNumbered"/>
    <dgm:cxn modelId="{033DFD52-CC93-4A44-88E1-457C32C7607A}" type="presParOf" srcId="{A90541E7-C226-4DD1-9B03-ACAB0533143A}" destId="{B4477CC1-8AEB-46CD-81C3-701671D6FC8D}"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C6B28C5-9BF3-4937-BCDC-630A4896D04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E7C0B68-CEAE-4742-AF91-B0BB1B7522FB}">
      <dgm:prSet/>
      <dgm:spPr/>
      <dgm:t>
        <a:bodyPr/>
        <a:lstStyle/>
        <a:p>
          <a:pPr>
            <a:lnSpc>
              <a:spcPct val="100000"/>
            </a:lnSpc>
          </a:pPr>
          <a:r>
            <a:rPr lang="en-IN"/>
            <a:t>We analysed each party’s chances of winning leading up to the results</a:t>
          </a:r>
          <a:endParaRPr lang="en-US"/>
        </a:p>
      </dgm:t>
    </dgm:pt>
    <dgm:pt modelId="{970776D7-3BD1-427D-A25D-B35BB8B49E6F}" type="parTrans" cxnId="{21E75C35-D4E9-4AED-A435-32B3037A786A}">
      <dgm:prSet/>
      <dgm:spPr/>
      <dgm:t>
        <a:bodyPr/>
        <a:lstStyle/>
        <a:p>
          <a:endParaRPr lang="en-US"/>
        </a:p>
      </dgm:t>
    </dgm:pt>
    <dgm:pt modelId="{E4633800-CFCE-4CC0-B3B6-8BC349FC7712}" type="sibTrans" cxnId="{21E75C35-D4E9-4AED-A435-32B3037A786A}">
      <dgm:prSet/>
      <dgm:spPr/>
      <dgm:t>
        <a:bodyPr/>
        <a:lstStyle/>
        <a:p>
          <a:endParaRPr lang="en-US"/>
        </a:p>
      </dgm:t>
    </dgm:pt>
    <dgm:pt modelId="{FD88309E-0CCA-44B9-9C61-AD75AA6AFE55}">
      <dgm:prSet/>
      <dgm:spPr/>
      <dgm:t>
        <a:bodyPr/>
        <a:lstStyle/>
        <a:p>
          <a:pPr>
            <a:lnSpc>
              <a:spcPct val="100000"/>
            </a:lnSpc>
          </a:pPr>
          <a:r>
            <a:rPr lang="en-IN" dirty="0"/>
            <a:t>To do this we plotted the probabilities of each party’s winning chances</a:t>
          </a:r>
          <a:endParaRPr lang="en-US" dirty="0"/>
        </a:p>
      </dgm:t>
    </dgm:pt>
    <dgm:pt modelId="{F38408D9-4BED-4FAF-B005-6F7DD904C366}" type="parTrans" cxnId="{052DCCA7-0F05-44C9-B867-F1D4EC3B4B1D}">
      <dgm:prSet/>
      <dgm:spPr/>
      <dgm:t>
        <a:bodyPr/>
        <a:lstStyle/>
        <a:p>
          <a:endParaRPr lang="en-US"/>
        </a:p>
      </dgm:t>
    </dgm:pt>
    <dgm:pt modelId="{A77725BE-243B-46AC-8916-F6E99C852ED8}" type="sibTrans" cxnId="{052DCCA7-0F05-44C9-B867-F1D4EC3B4B1D}">
      <dgm:prSet/>
      <dgm:spPr/>
      <dgm:t>
        <a:bodyPr/>
        <a:lstStyle/>
        <a:p>
          <a:endParaRPr lang="en-US"/>
        </a:p>
      </dgm:t>
    </dgm:pt>
    <dgm:pt modelId="{231E4E9D-C2DD-4463-A120-4A1C1F3AA3F0}">
      <dgm:prSet/>
      <dgm:spPr/>
      <dgm:t>
        <a:bodyPr/>
        <a:lstStyle/>
        <a:p>
          <a:pPr>
            <a:lnSpc>
              <a:spcPct val="100000"/>
            </a:lnSpc>
          </a:pPr>
          <a:r>
            <a:rPr lang="en-IN" dirty="0"/>
            <a:t>Coalitions between parties were also taken into consideration and probabilities of winning were plotted</a:t>
          </a:r>
          <a:endParaRPr lang="en-US" dirty="0"/>
        </a:p>
      </dgm:t>
    </dgm:pt>
    <dgm:pt modelId="{D8A8B556-EC2B-4EEC-AE22-D2AC0397F9A7}" type="parTrans" cxnId="{B582C8AE-5EB8-45B8-8651-BE39E376F08A}">
      <dgm:prSet/>
      <dgm:spPr/>
      <dgm:t>
        <a:bodyPr/>
        <a:lstStyle/>
        <a:p>
          <a:endParaRPr lang="en-US"/>
        </a:p>
      </dgm:t>
    </dgm:pt>
    <dgm:pt modelId="{01589BBE-2A72-4655-B082-72C42E159BB2}" type="sibTrans" cxnId="{B582C8AE-5EB8-45B8-8651-BE39E376F08A}">
      <dgm:prSet/>
      <dgm:spPr/>
      <dgm:t>
        <a:bodyPr/>
        <a:lstStyle/>
        <a:p>
          <a:endParaRPr lang="en-US"/>
        </a:p>
      </dgm:t>
    </dgm:pt>
    <dgm:pt modelId="{C1CB907A-2873-4540-AD35-F8CBA2B47614}">
      <dgm:prSet/>
      <dgm:spPr/>
      <dgm:t>
        <a:bodyPr/>
        <a:lstStyle/>
        <a:p>
          <a:pPr>
            <a:lnSpc>
              <a:spcPct val="100000"/>
            </a:lnSpc>
          </a:pPr>
          <a:r>
            <a:rPr lang="en-IN" dirty="0"/>
            <a:t>The probability scores were accurate and showed that BJP had a much higher probability of winning compared to other parties</a:t>
          </a:r>
          <a:endParaRPr lang="en-US" dirty="0"/>
        </a:p>
      </dgm:t>
    </dgm:pt>
    <dgm:pt modelId="{68017E19-9C18-4A64-AA71-83EE0F7C05D3}" type="parTrans" cxnId="{9ED5FF40-7D69-4F9B-864B-C94AC7221391}">
      <dgm:prSet/>
      <dgm:spPr/>
      <dgm:t>
        <a:bodyPr/>
        <a:lstStyle/>
        <a:p>
          <a:endParaRPr lang="en-US"/>
        </a:p>
      </dgm:t>
    </dgm:pt>
    <dgm:pt modelId="{35EE2143-D0F2-42C6-AC84-4367648F99CB}" type="sibTrans" cxnId="{9ED5FF40-7D69-4F9B-864B-C94AC7221391}">
      <dgm:prSet/>
      <dgm:spPr/>
      <dgm:t>
        <a:bodyPr/>
        <a:lstStyle/>
        <a:p>
          <a:endParaRPr lang="en-US"/>
        </a:p>
      </dgm:t>
    </dgm:pt>
    <dgm:pt modelId="{A7422E1E-EDD2-45A4-A425-AD54B47312B2}">
      <dgm:prSet/>
      <dgm:spPr/>
      <dgm:t>
        <a:bodyPr/>
        <a:lstStyle/>
        <a:p>
          <a:pPr>
            <a:lnSpc>
              <a:spcPct val="100000"/>
            </a:lnSpc>
          </a:pPr>
          <a:r>
            <a:rPr lang="en-IN"/>
            <a:t>The plot also showed that parties except BJP and Congress barely stood a chance in the Elections</a:t>
          </a:r>
          <a:endParaRPr lang="en-US"/>
        </a:p>
      </dgm:t>
    </dgm:pt>
    <dgm:pt modelId="{40F502D1-93F9-4961-959B-E8E37DCAABD8}" type="parTrans" cxnId="{D8E98D1E-BBA6-41D2-AF70-9952DAF9B6F7}">
      <dgm:prSet/>
      <dgm:spPr/>
      <dgm:t>
        <a:bodyPr/>
        <a:lstStyle/>
        <a:p>
          <a:endParaRPr lang="en-US"/>
        </a:p>
      </dgm:t>
    </dgm:pt>
    <dgm:pt modelId="{A8314D78-80CE-45A3-ACD4-CD80EBA74A6F}" type="sibTrans" cxnId="{D8E98D1E-BBA6-41D2-AF70-9952DAF9B6F7}">
      <dgm:prSet/>
      <dgm:spPr/>
      <dgm:t>
        <a:bodyPr/>
        <a:lstStyle/>
        <a:p>
          <a:endParaRPr lang="en-US"/>
        </a:p>
      </dgm:t>
    </dgm:pt>
    <dgm:pt modelId="{4F3B538F-771B-496D-A423-9348B10244F3}" type="pres">
      <dgm:prSet presAssocID="{9C6B28C5-9BF3-4937-BCDC-630A4896D04B}" presName="root" presStyleCnt="0">
        <dgm:presLayoutVars>
          <dgm:dir/>
          <dgm:resizeHandles val="exact"/>
        </dgm:presLayoutVars>
      </dgm:prSet>
      <dgm:spPr/>
    </dgm:pt>
    <dgm:pt modelId="{6AA96BCD-97CF-4E0A-9446-0714D4BA9F29}" type="pres">
      <dgm:prSet presAssocID="{7E7C0B68-CEAE-4742-AF91-B0BB1B7522FB}" presName="compNode" presStyleCnt="0"/>
      <dgm:spPr/>
    </dgm:pt>
    <dgm:pt modelId="{EA5233D9-E196-4D10-BEEF-FA2EFC2229D8}" type="pres">
      <dgm:prSet presAssocID="{7E7C0B68-CEAE-4742-AF91-B0BB1B7522FB}" presName="bgRect" presStyleLbl="bgShp" presStyleIdx="0" presStyleCnt="5"/>
      <dgm:spPr/>
    </dgm:pt>
    <dgm:pt modelId="{A5EB03D7-0BE4-4F3F-8EE7-4568F1FC37ED}" type="pres">
      <dgm:prSet presAssocID="{7E7C0B68-CEAE-4742-AF91-B0BB1B7522F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odium"/>
        </a:ext>
      </dgm:extLst>
    </dgm:pt>
    <dgm:pt modelId="{30877E93-1E3D-48BE-AB22-6FDD8097FA8A}" type="pres">
      <dgm:prSet presAssocID="{7E7C0B68-CEAE-4742-AF91-B0BB1B7522FB}" presName="spaceRect" presStyleCnt="0"/>
      <dgm:spPr/>
    </dgm:pt>
    <dgm:pt modelId="{7B6C30C7-79E4-47A7-B811-578E3ECFBDDA}" type="pres">
      <dgm:prSet presAssocID="{7E7C0B68-CEAE-4742-AF91-B0BB1B7522FB}" presName="parTx" presStyleLbl="revTx" presStyleIdx="0" presStyleCnt="5">
        <dgm:presLayoutVars>
          <dgm:chMax val="0"/>
          <dgm:chPref val="0"/>
        </dgm:presLayoutVars>
      </dgm:prSet>
      <dgm:spPr/>
    </dgm:pt>
    <dgm:pt modelId="{22BDFDFB-864A-4572-8AB5-0F88706E2226}" type="pres">
      <dgm:prSet presAssocID="{E4633800-CFCE-4CC0-B3B6-8BC349FC7712}" presName="sibTrans" presStyleCnt="0"/>
      <dgm:spPr/>
    </dgm:pt>
    <dgm:pt modelId="{6C40DF1E-FAFE-4323-9D5D-AA90261FDEFF}" type="pres">
      <dgm:prSet presAssocID="{FD88309E-0CCA-44B9-9C61-AD75AA6AFE55}" presName="compNode" presStyleCnt="0"/>
      <dgm:spPr/>
    </dgm:pt>
    <dgm:pt modelId="{8DC3C32E-67B0-46F3-9DDE-AA2E644D7EF4}" type="pres">
      <dgm:prSet presAssocID="{FD88309E-0CCA-44B9-9C61-AD75AA6AFE55}" presName="bgRect" presStyleLbl="bgShp" presStyleIdx="1" presStyleCnt="5"/>
      <dgm:spPr/>
    </dgm:pt>
    <dgm:pt modelId="{AC1B00AC-D1A7-40F8-A445-9F373A604D0A}" type="pres">
      <dgm:prSet presAssocID="{FD88309E-0CCA-44B9-9C61-AD75AA6AFE5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rmalDistribution"/>
        </a:ext>
      </dgm:extLst>
    </dgm:pt>
    <dgm:pt modelId="{02E19B13-AF44-4534-839C-4AAF780CF1F6}" type="pres">
      <dgm:prSet presAssocID="{FD88309E-0CCA-44B9-9C61-AD75AA6AFE55}" presName="spaceRect" presStyleCnt="0"/>
      <dgm:spPr/>
    </dgm:pt>
    <dgm:pt modelId="{9CCD5C5F-7D0E-4562-BFE4-A564ED3075A5}" type="pres">
      <dgm:prSet presAssocID="{FD88309E-0CCA-44B9-9C61-AD75AA6AFE55}" presName="parTx" presStyleLbl="revTx" presStyleIdx="1" presStyleCnt="5">
        <dgm:presLayoutVars>
          <dgm:chMax val="0"/>
          <dgm:chPref val="0"/>
        </dgm:presLayoutVars>
      </dgm:prSet>
      <dgm:spPr/>
    </dgm:pt>
    <dgm:pt modelId="{4FE7400D-6E8F-4EF1-843A-6414239DD58F}" type="pres">
      <dgm:prSet presAssocID="{A77725BE-243B-46AC-8916-F6E99C852ED8}" presName="sibTrans" presStyleCnt="0"/>
      <dgm:spPr/>
    </dgm:pt>
    <dgm:pt modelId="{C1341B83-A87F-45F6-9D43-86372740A3FE}" type="pres">
      <dgm:prSet presAssocID="{231E4E9D-C2DD-4463-A120-4A1C1F3AA3F0}" presName="compNode" presStyleCnt="0"/>
      <dgm:spPr/>
    </dgm:pt>
    <dgm:pt modelId="{D1A75CB0-BC05-4593-BA3F-141BBBC43E96}" type="pres">
      <dgm:prSet presAssocID="{231E4E9D-C2DD-4463-A120-4A1C1F3AA3F0}" presName="bgRect" presStyleLbl="bgShp" presStyleIdx="2" presStyleCnt="5"/>
      <dgm:spPr/>
    </dgm:pt>
    <dgm:pt modelId="{7090C5B3-99A8-4310-B244-A212A9E6B667}" type="pres">
      <dgm:prSet presAssocID="{231E4E9D-C2DD-4463-A120-4A1C1F3AA3F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nk"/>
        </a:ext>
      </dgm:extLst>
    </dgm:pt>
    <dgm:pt modelId="{7C2A1BCD-024D-45D6-A00F-9807AC8263C3}" type="pres">
      <dgm:prSet presAssocID="{231E4E9D-C2DD-4463-A120-4A1C1F3AA3F0}" presName="spaceRect" presStyleCnt="0"/>
      <dgm:spPr/>
    </dgm:pt>
    <dgm:pt modelId="{F272C8F9-EFE6-4162-BCB1-E1C7700A7C98}" type="pres">
      <dgm:prSet presAssocID="{231E4E9D-C2DD-4463-A120-4A1C1F3AA3F0}" presName="parTx" presStyleLbl="revTx" presStyleIdx="2" presStyleCnt="5">
        <dgm:presLayoutVars>
          <dgm:chMax val="0"/>
          <dgm:chPref val="0"/>
        </dgm:presLayoutVars>
      </dgm:prSet>
      <dgm:spPr/>
    </dgm:pt>
    <dgm:pt modelId="{9B27B3E0-9571-408E-9271-5E48551A1462}" type="pres">
      <dgm:prSet presAssocID="{01589BBE-2A72-4655-B082-72C42E159BB2}" presName="sibTrans" presStyleCnt="0"/>
      <dgm:spPr/>
    </dgm:pt>
    <dgm:pt modelId="{7B7C2832-5BE7-46ED-AF4F-541778CEF959}" type="pres">
      <dgm:prSet presAssocID="{C1CB907A-2873-4540-AD35-F8CBA2B47614}" presName="compNode" presStyleCnt="0"/>
      <dgm:spPr/>
    </dgm:pt>
    <dgm:pt modelId="{DA0708FE-0EBD-4E40-B7E3-5F0C89B986D6}" type="pres">
      <dgm:prSet presAssocID="{C1CB907A-2873-4540-AD35-F8CBA2B47614}" presName="bgRect" presStyleLbl="bgShp" presStyleIdx="3" presStyleCnt="5"/>
      <dgm:spPr/>
    </dgm:pt>
    <dgm:pt modelId="{95F17C62-82AB-4D84-90AB-C52D7BE12741}" type="pres">
      <dgm:prSet presAssocID="{C1CB907A-2873-4540-AD35-F8CBA2B4761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Graph with Upward Trend"/>
        </a:ext>
      </dgm:extLst>
    </dgm:pt>
    <dgm:pt modelId="{2724596D-4AC8-45CA-B3CA-E34CC6452FD2}" type="pres">
      <dgm:prSet presAssocID="{C1CB907A-2873-4540-AD35-F8CBA2B47614}" presName="spaceRect" presStyleCnt="0"/>
      <dgm:spPr/>
    </dgm:pt>
    <dgm:pt modelId="{F6EBCE43-A0BF-49D8-8ADC-4ABF4AAE6277}" type="pres">
      <dgm:prSet presAssocID="{C1CB907A-2873-4540-AD35-F8CBA2B47614}" presName="parTx" presStyleLbl="revTx" presStyleIdx="3" presStyleCnt="5">
        <dgm:presLayoutVars>
          <dgm:chMax val="0"/>
          <dgm:chPref val="0"/>
        </dgm:presLayoutVars>
      </dgm:prSet>
      <dgm:spPr/>
    </dgm:pt>
    <dgm:pt modelId="{21ACE107-3D2A-4FB1-9CB4-762E7182AA51}" type="pres">
      <dgm:prSet presAssocID="{35EE2143-D0F2-42C6-AC84-4367648F99CB}" presName="sibTrans" presStyleCnt="0"/>
      <dgm:spPr/>
    </dgm:pt>
    <dgm:pt modelId="{8EDDE8E7-6282-4D06-BB8A-81D3B62DD998}" type="pres">
      <dgm:prSet presAssocID="{A7422E1E-EDD2-45A4-A425-AD54B47312B2}" presName="compNode" presStyleCnt="0"/>
      <dgm:spPr/>
    </dgm:pt>
    <dgm:pt modelId="{C27C8FAB-AB25-4DC1-8B7E-82197B44083A}" type="pres">
      <dgm:prSet presAssocID="{A7422E1E-EDD2-45A4-A425-AD54B47312B2}" presName="bgRect" presStyleLbl="bgShp" presStyleIdx="4" presStyleCnt="5"/>
      <dgm:spPr/>
    </dgm:pt>
    <dgm:pt modelId="{281A47DE-975B-42ED-A5A6-C98D84FDCF42}" type="pres">
      <dgm:prSet presAssocID="{A7422E1E-EDD2-45A4-A425-AD54B47312B2}" presName="iconRect" presStyleLbl="node1" presStyleIdx="4" presStyleCnt="5" custAng="108000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humbs up sign"/>
        </a:ext>
      </dgm:extLst>
    </dgm:pt>
    <dgm:pt modelId="{7C21E376-F1EA-49E4-B72D-D1C2587A169A}" type="pres">
      <dgm:prSet presAssocID="{A7422E1E-EDD2-45A4-A425-AD54B47312B2}" presName="spaceRect" presStyleCnt="0"/>
      <dgm:spPr/>
    </dgm:pt>
    <dgm:pt modelId="{E4F252C5-3A2A-48F0-87BB-CC671AC2271B}" type="pres">
      <dgm:prSet presAssocID="{A7422E1E-EDD2-45A4-A425-AD54B47312B2}" presName="parTx" presStyleLbl="revTx" presStyleIdx="4" presStyleCnt="5">
        <dgm:presLayoutVars>
          <dgm:chMax val="0"/>
          <dgm:chPref val="0"/>
        </dgm:presLayoutVars>
      </dgm:prSet>
      <dgm:spPr/>
    </dgm:pt>
  </dgm:ptLst>
  <dgm:cxnLst>
    <dgm:cxn modelId="{D8E98D1E-BBA6-41D2-AF70-9952DAF9B6F7}" srcId="{9C6B28C5-9BF3-4937-BCDC-630A4896D04B}" destId="{A7422E1E-EDD2-45A4-A425-AD54B47312B2}" srcOrd="4" destOrd="0" parTransId="{40F502D1-93F9-4961-959B-E8E37DCAABD8}" sibTransId="{A8314D78-80CE-45A3-ACD4-CD80EBA74A6F}"/>
    <dgm:cxn modelId="{EC55822C-31DE-477A-B2CD-AD6A4B8F1B43}" type="presOf" srcId="{9C6B28C5-9BF3-4937-BCDC-630A4896D04B}" destId="{4F3B538F-771B-496D-A423-9348B10244F3}" srcOrd="0" destOrd="0" presId="urn:microsoft.com/office/officeart/2018/2/layout/IconVerticalSolidList"/>
    <dgm:cxn modelId="{85138630-A540-47CA-9306-10A003244D47}" type="presOf" srcId="{7E7C0B68-CEAE-4742-AF91-B0BB1B7522FB}" destId="{7B6C30C7-79E4-47A7-B811-578E3ECFBDDA}" srcOrd="0" destOrd="0" presId="urn:microsoft.com/office/officeart/2018/2/layout/IconVerticalSolidList"/>
    <dgm:cxn modelId="{21E75C35-D4E9-4AED-A435-32B3037A786A}" srcId="{9C6B28C5-9BF3-4937-BCDC-630A4896D04B}" destId="{7E7C0B68-CEAE-4742-AF91-B0BB1B7522FB}" srcOrd="0" destOrd="0" parTransId="{970776D7-3BD1-427D-A25D-B35BB8B49E6F}" sibTransId="{E4633800-CFCE-4CC0-B3B6-8BC349FC7712}"/>
    <dgm:cxn modelId="{9ED5FF40-7D69-4F9B-864B-C94AC7221391}" srcId="{9C6B28C5-9BF3-4937-BCDC-630A4896D04B}" destId="{C1CB907A-2873-4540-AD35-F8CBA2B47614}" srcOrd="3" destOrd="0" parTransId="{68017E19-9C18-4A64-AA71-83EE0F7C05D3}" sibTransId="{35EE2143-D0F2-42C6-AC84-4367648F99CB}"/>
    <dgm:cxn modelId="{052DCCA7-0F05-44C9-B867-F1D4EC3B4B1D}" srcId="{9C6B28C5-9BF3-4937-BCDC-630A4896D04B}" destId="{FD88309E-0CCA-44B9-9C61-AD75AA6AFE55}" srcOrd="1" destOrd="0" parTransId="{F38408D9-4BED-4FAF-B005-6F7DD904C366}" sibTransId="{A77725BE-243B-46AC-8916-F6E99C852ED8}"/>
    <dgm:cxn modelId="{B582C8AE-5EB8-45B8-8651-BE39E376F08A}" srcId="{9C6B28C5-9BF3-4937-BCDC-630A4896D04B}" destId="{231E4E9D-C2DD-4463-A120-4A1C1F3AA3F0}" srcOrd="2" destOrd="0" parTransId="{D8A8B556-EC2B-4EEC-AE22-D2AC0397F9A7}" sibTransId="{01589BBE-2A72-4655-B082-72C42E159BB2}"/>
    <dgm:cxn modelId="{65EE68BE-036B-4647-AA2C-105D43E3429B}" type="presOf" srcId="{FD88309E-0CCA-44B9-9C61-AD75AA6AFE55}" destId="{9CCD5C5F-7D0E-4562-BFE4-A564ED3075A5}" srcOrd="0" destOrd="0" presId="urn:microsoft.com/office/officeart/2018/2/layout/IconVerticalSolidList"/>
    <dgm:cxn modelId="{BA10D8C7-0158-4800-9645-6C78CEF86469}" type="presOf" srcId="{A7422E1E-EDD2-45A4-A425-AD54B47312B2}" destId="{E4F252C5-3A2A-48F0-87BB-CC671AC2271B}" srcOrd="0" destOrd="0" presId="urn:microsoft.com/office/officeart/2018/2/layout/IconVerticalSolidList"/>
    <dgm:cxn modelId="{A3716FD6-D7DF-4817-B1FC-D3BE571B91FE}" type="presOf" srcId="{231E4E9D-C2DD-4463-A120-4A1C1F3AA3F0}" destId="{F272C8F9-EFE6-4162-BCB1-E1C7700A7C98}" srcOrd="0" destOrd="0" presId="urn:microsoft.com/office/officeart/2018/2/layout/IconVerticalSolidList"/>
    <dgm:cxn modelId="{BE40AEE0-62B3-4E03-8E13-0523754C05A3}" type="presOf" srcId="{C1CB907A-2873-4540-AD35-F8CBA2B47614}" destId="{F6EBCE43-A0BF-49D8-8ADC-4ABF4AAE6277}" srcOrd="0" destOrd="0" presId="urn:microsoft.com/office/officeart/2018/2/layout/IconVerticalSolidList"/>
    <dgm:cxn modelId="{425D3024-E062-42E4-87EB-28073122C211}" type="presParOf" srcId="{4F3B538F-771B-496D-A423-9348B10244F3}" destId="{6AA96BCD-97CF-4E0A-9446-0714D4BA9F29}" srcOrd="0" destOrd="0" presId="urn:microsoft.com/office/officeart/2018/2/layout/IconVerticalSolidList"/>
    <dgm:cxn modelId="{47C2BEE4-9188-47F0-9AEA-A306BBDD2F5E}" type="presParOf" srcId="{6AA96BCD-97CF-4E0A-9446-0714D4BA9F29}" destId="{EA5233D9-E196-4D10-BEEF-FA2EFC2229D8}" srcOrd="0" destOrd="0" presId="urn:microsoft.com/office/officeart/2018/2/layout/IconVerticalSolidList"/>
    <dgm:cxn modelId="{06746160-5FCD-4655-A5D7-3BF25FF4BB89}" type="presParOf" srcId="{6AA96BCD-97CF-4E0A-9446-0714D4BA9F29}" destId="{A5EB03D7-0BE4-4F3F-8EE7-4568F1FC37ED}" srcOrd="1" destOrd="0" presId="urn:microsoft.com/office/officeart/2018/2/layout/IconVerticalSolidList"/>
    <dgm:cxn modelId="{48184DE2-E14C-40B5-8E7F-A2CE3B4EE325}" type="presParOf" srcId="{6AA96BCD-97CF-4E0A-9446-0714D4BA9F29}" destId="{30877E93-1E3D-48BE-AB22-6FDD8097FA8A}" srcOrd="2" destOrd="0" presId="urn:microsoft.com/office/officeart/2018/2/layout/IconVerticalSolidList"/>
    <dgm:cxn modelId="{C36553D2-AC77-4BB3-941B-26D31DF2C203}" type="presParOf" srcId="{6AA96BCD-97CF-4E0A-9446-0714D4BA9F29}" destId="{7B6C30C7-79E4-47A7-B811-578E3ECFBDDA}" srcOrd="3" destOrd="0" presId="urn:microsoft.com/office/officeart/2018/2/layout/IconVerticalSolidList"/>
    <dgm:cxn modelId="{55F459E0-DE77-4ABE-87D0-142AF0868F72}" type="presParOf" srcId="{4F3B538F-771B-496D-A423-9348B10244F3}" destId="{22BDFDFB-864A-4572-8AB5-0F88706E2226}" srcOrd="1" destOrd="0" presId="urn:microsoft.com/office/officeart/2018/2/layout/IconVerticalSolidList"/>
    <dgm:cxn modelId="{1DC2FF85-FF77-4963-838F-4CC1E02336C9}" type="presParOf" srcId="{4F3B538F-771B-496D-A423-9348B10244F3}" destId="{6C40DF1E-FAFE-4323-9D5D-AA90261FDEFF}" srcOrd="2" destOrd="0" presId="urn:microsoft.com/office/officeart/2018/2/layout/IconVerticalSolidList"/>
    <dgm:cxn modelId="{05D14DE4-A804-4D66-9545-F675817228AD}" type="presParOf" srcId="{6C40DF1E-FAFE-4323-9D5D-AA90261FDEFF}" destId="{8DC3C32E-67B0-46F3-9DDE-AA2E644D7EF4}" srcOrd="0" destOrd="0" presId="urn:microsoft.com/office/officeart/2018/2/layout/IconVerticalSolidList"/>
    <dgm:cxn modelId="{B32D0E5D-BBBD-4E6F-8071-9CDEA1B4A53D}" type="presParOf" srcId="{6C40DF1E-FAFE-4323-9D5D-AA90261FDEFF}" destId="{AC1B00AC-D1A7-40F8-A445-9F373A604D0A}" srcOrd="1" destOrd="0" presId="urn:microsoft.com/office/officeart/2018/2/layout/IconVerticalSolidList"/>
    <dgm:cxn modelId="{1CBA8963-FCEC-478A-9ADB-ABE1B34721A9}" type="presParOf" srcId="{6C40DF1E-FAFE-4323-9D5D-AA90261FDEFF}" destId="{02E19B13-AF44-4534-839C-4AAF780CF1F6}" srcOrd="2" destOrd="0" presId="urn:microsoft.com/office/officeart/2018/2/layout/IconVerticalSolidList"/>
    <dgm:cxn modelId="{CBEBEB81-822F-4DD1-8CD3-DCEE7A2CCF50}" type="presParOf" srcId="{6C40DF1E-FAFE-4323-9D5D-AA90261FDEFF}" destId="{9CCD5C5F-7D0E-4562-BFE4-A564ED3075A5}" srcOrd="3" destOrd="0" presId="urn:microsoft.com/office/officeart/2018/2/layout/IconVerticalSolidList"/>
    <dgm:cxn modelId="{976478F0-C25B-4DAE-B651-D022E7A06A70}" type="presParOf" srcId="{4F3B538F-771B-496D-A423-9348B10244F3}" destId="{4FE7400D-6E8F-4EF1-843A-6414239DD58F}" srcOrd="3" destOrd="0" presId="urn:microsoft.com/office/officeart/2018/2/layout/IconVerticalSolidList"/>
    <dgm:cxn modelId="{C54B80E8-BEB8-4AF7-B978-7B4079BBB39F}" type="presParOf" srcId="{4F3B538F-771B-496D-A423-9348B10244F3}" destId="{C1341B83-A87F-45F6-9D43-86372740A3FE}" srcOrd="4" destOrd="0" presId="urn:microsoft.com/office/officeart/2018/2/layout/IconVerticalSolidList"/>
    <dgm:cxn modelId="{325E0ACA-78E6-4DC2-9FA2-877F62C6BA18}" type="presParOf" srcId="{C1341B83-A87F-45F6-9D43-86372740A3FE}" destId="{D1A75CB0-BC05-4593-BA3F-141BBBC43E96}" srcOrd="0" destOrd="0" presId="urn:microsoft.com/office/officeart/2018/2/layout/IconVerticalSolidList"/>
    <dgm:cxn modelId="{4D84BC6D-360C-49D2-8B10-6935AF94927B}" type="presParOf" srcId="{C1341B83-A87F-45F6-9D43-86372740A3FE}" destId="{7090C5B3-99A8-4310-B244-A212A9E6B667}" srcOrd="1" destOrd="0" presId="urn:microsoft.com/office/officeart/2018/2/layout/IconVerticalSolidList"/>
    <dgm:cxn modelId="{84B35D72-EC93-458C-B935-E67F4324162B}" type="presParOf" srcId="{C1341B83-A87F-45F6-9D43-86372740A3FE}" destId="{7C2A1BCD-024D-45D6-A00F-9807AC8263C3}" srcOrd="2" destOrd="0" presId="urn:microsoft.com/office/officeart/2018/2/layout/IconVerticalSolidList"/>
    <dgm:cxn modelId="{1E0DED0A-3C1D-44A2-B3EA-E130FD2C4BFD}" type="presParOf" srcId="{C1341B83-A87F-45F6-9D43-86372740A3FE}" destId="{F272C8F9-EFE6-4162-BCB1-E1C7700A7C98}" srcOrd="3" destOrd="0" presId="urn:microsoft.com/office/officeart/2018/2/layout/IconVerticalSolidList"/>
    <dgm:cxn modelId="{DC56A189-9BC6-4A98-8953-CA3BB6C8EAF1}" type="presParOf" srcId="{4F3B538F-771B-496D-A423-9348B10244F3}" destId="{9B27B3E0-9571-408E-9271-5E48551A1462}" srcOrd="5" destOrd="0" presId="urn:microsoft.com/office/officeart/2018/2/layout/IconVerticalSolidList"/>
    <dgm:cxn modelId="{2B8A711F-E90A-4C27-B092-53476DFF8DEA}" type="presParOf" srcId="{4F3B538F-771B-496D-A423-9348B10244F3}" destId="{7B7C2832-5BE7-46ED-AF4F-541778CEF959}" srcOrd="6" destOrd="0" presId="urn:microsoft.com/office/officeart/2018/2/layout/IconVerticalSolidList"/>
    <dgm:cxn modelId="{5EA3D3F6-C859-46BA-B591-CD0C7922DA5C}" type="presParOf" srcId="{7B7C2832-5BE7-46ED-AF4F-541778CEF959}" destId="{DA0708FE-0EBD-4E40-B7E3-5F0C89B986D6}" srcOrd="0" destOrd="0" presId="urn:microsoft.com/office/officeart/2018/2/layout/IconVerticalSolidList"/>
    <dgm:cxn modelId="{5CB246D6-823F-45CE-B91E-8FAC0B6EC4D1}" type="presParOf" srcId="{7B7C2832-5BE7-46ED-AF4F-541778CEF959}" destId="{95F17C62-82AB-4D84-90AB-C52D7BE12741}" srcOrd="1" destOrd="0" presId="urn:microsoft.com/office/officeart/2018/2/layout/IconVerticalSolidList"/>
    <dgm:cxn modelId="{57A58AF6-6212-477F-8FFC-DC1B35B2D6F4}" type="presParOf" srcId="{7B7C2832-5BE7-46ED-AF4F-541778CEF959}" destId="{2724596D-4AC8-45CA-B3CA-E34CC6452FD2}" srcOrd="2" destOrd="0" presId="urn:microsoft.com/office/officeart/2018/2/layout/IconVerticalSolidList"/>
    <dgm:cxn modelId="{B92F2058-FC45-4F42-8E0B-4FF4C6292975}" type="presParOf" srcId="{7B7C2832-5BE7-46ED-AF4F-541778CEF959}" destId="{F6EBCE43-A0BF-49D8-8ADC-4ABF4AAE6277}" srcOrd="3" destOrd="0" presId="urn:microsoft.com/office/officeart/2018/2/layout/IconVerticalSolidList"/>
    <dgm:cxn modelId="{A178E28C-094A-4C88-9BD7-265B9DCB5457}" type="presParOf" srcId="{4F3B538F-771B-496D-A423-9348B10244F3}" destId="{21ACE107-3D2A-4FB1-9CB4-762E7182AA51}" srcOrd="7" destOrd="0" presId="urn:microsoft.com/office/officeart/2018/2/layout/IconVerticalSolidList"/>
    <dgm:cxn modelId="{E9133E7B-C3DA-4FE6-8B8C-128A305E5A11}" type="presParOf" srcId="{4F3B538F-771B-496D-A423-9348B10244F3}" destId="{8EDDE8E7-6282-4D06-BB8A-81D3B62DD998}" srcOrd="8" destOrd="0" presId="urn:microsoft.com/office/officeart/2018/2/layout/IconVerticalSolidList"/>
    <dgm:cxn modelId="{2287DE98-94E7-40F4-B496-937361C2590C}" type="presParOf" srcId="{8EDDE8E7-6282-4D06-BB8A-81D3B62DD998}" destId="{C27C8FAB-AB25-4DC1-8B7E-82197B44083A}" srcOrd="0" destOrd="0" presId="urn:microsoft.com/office/officeart/2018/2/layout/IconVerticalSolidList"/>
    <dgm:cxn modelId="{22EDF82F-0747-461E-AAA9-63620D19541B}" type="presParOf" srcId="{8EDDE8E7-6282-4D06-BB8A-81D3B62DD998}" destId="{281A47DE-975B-42ED-A5A6-C98D84FDCF42}" srcOrd="1" destOrd="0" presId="urn:microsoft.com/office/officeart/2018/2/layout/IconVerticalSolidList"/>
    <dgm:cxn modelId="{1D36B64E-8B40-4AA4-B0B8-C3DB76E75CBF}" type="presParOf" srcId="{8EDDE8E7-6282-4D06-BB8A-81D3B62DD998}" destId="{7C21E376-F1EA-49E4-B72D-D1C2587A169A}" srcOrd="2" destOrd="0" presId="urn:microsoft.com/office/officeart/2018/2/layout/IconVerticalSolidList"/>
    <dgm:cxn modelId="{4BA5F4A2-4C61-43E1-A62E-16BB8DD66497}" type="presParOf" srcId="{8EDDE8E7-6282-4D06-BB8A-81D3B62DD998}" destId="{E4F252C5-3A2A-48F0-87BB-CC671AC2271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F90E20A-4924-425B-9A65-FA865EADF33B}" type="doc">
      <dgm:prSet loTypeId="urn:microsoft.com/office/officeart/2018/2/layout/IconCircleList" loCatId="icon" qsTypeId="urn:microsoft.com/office/officeart/2005/8/quickstyle/simple1" qsCatId="simple" csTypeId="urn:microsoft.com/office/officeart/2018/5/colors/Iconchunking_coloredtext_accent1_2" csCatId="accent1" phldr="1"/>
      <dgm:spPr/>
      <dgm:t>
        <a:bodyPr/>
        <a:lstStyle/>
        <a:p>
          <a:endParaRPr lang="en-US"/>
        </a:p>
      </dgm:t>
    </dgm:pt>
    <dgm:pt modelId="{BA9BF585-66D6-4B1C-AD1B-EE4EA0F92829}">
      <dgm:prSet custT="1"/>
      <dgm:spPr/>
      <dgm:t>
        <a:bodyPr/>
        <a:lstStyle/>
        <a:p>
          <a:r>
            <a:rPr lang="en-IN" sz="1600" dirty="0">
              <a:solidFill>
                <a:schemeClr val="tx1"/>
              </a:solidFill>
            </a:rPr>
            <a:t>The mean of the scores of each party were found per day</a:t>
          </a:r>
          <a:endParaRPr lang="en-US" sz="1600" dirty="0">
            <a:solidFill>
              <a:schemeClr val="tx1"/>
            </a:solidFill>
          </a:endParaRPr>
        </a:p>
      </dgm:t>
    </dgm:pt>
    <dgm:pt modelId="{7DB85578-1105-4DB1-B00A-6F84053AD3AC}" type="parTrans" cxnId="{4F904780-1C19-4537-BADD-65F01930CAEA}">
      <dgm:prSet/>
      <dgm:spPr/>
      <dgm:t>
        <a:bodyPr/>
        <a:lstStyle/>
        <a:p>
          <a:endParaRPr lang="en-US"/>
        </a:p>
      </dgm:t>
    </dgm:pt>
    <dgm:pt modelId="{48BADFFA-B3F9-46CF-A6E2-4AFAC504043C}" type="sibTrans" cxnId="{4F904780-1C19-4537-BADD-65F01930CAEA}">
      <dgm:prSet/>
      <dgm:spPr/>
      <dgm:t>
        <a:bodyPr/>
        <a:lstStyle/>
        <a:p>
          <a:endParaRPr lang="en-US"/>
        </a:p>
      </dgm:t>
    </dgm:pt>
    <dgm:pt modelId="{2DBB55F7-AC42-492A-8813-9F739089FA83}">
      <dgm:prSet custT="1"/>
      <dgm:spPr/>
      <dgm:t>
        <a:bodyPr/>
        <a:lstStyle/>
        <a:p>
          <a:r>
            <a:rPr lang="en-IN" sz="1600">
              <a:solidFill>
                <a:schemeClr val="tx1"/>
              </a:solidFill>
            </a:rPr>
            <a:t>These were again averaged per day, and the corresponding </a:t>
          </a:r>
          <a:r>
            <a:rPr lang="el-GR" sz="1600">
              <a:solidFill>
                <a:schemeClr val="tx1"/>
              </a:solidFill>
            </a:rPr>
            <a:t>λ</a:t>
          </a:r>
          <a:r>
            <a:rPr lang="en-IN" sz="1600">
              <a:solidFill>
                <a:schemeClr val="tx1"/>
              </a:solidFill>
            </a:rPr>
            <a:t> calculated</a:t>
          </a:r>
          <a:endParaRPr lang="en-US" sz="1600">
            <a:solidFill>
              <a:schemeClr val="tx1"/>
            </a:solidFill>
          </a:endParaRPr>
        </a:p>
      </dgm:t>
    </dgm:pt>
    <dgm:pt modelId="{5D0D6570-BD3E-4085-95DD-39D65E9451FD}" type="parTrans" cxnId="{D40E2B76-8FCF-4638-92B1-37CCA372B0CC}">
      <dgm:prSet/>
      <dgm:spPr/>
      <dgm:t>
        <a:bodyPr/>
        <a:lstStyle/>
        <a:p>
          <a:endParaRPr lang="en-US"/>
        </a:p>
      </dgm:t>
    </dgm:pt>
    <dgm:pt modelId="{FF77FBD8-FDB3-45CF-B2F6-93C6BF0FF828}" type="sibTrans" cxnId="{D40E2B76-8FCF-4638-92B1-37CCA372B0CC}">
      <dgm:prSet/>
      <dgm:spPr/>
      <dgm:t>
        <a:bodyPr/>
        <a:lstStyle/>
        <a:p>
          <a:endParaRPr lang="en-US"/>
        </a:p>
      </dgm:t>
    </dgm:pt>
    <dgm:pt modelId="{DD8C06AA-A352-41A2-B30C-89DEAC5A9759}">
      <dgm:prSet custT="1"/>
      <dgm:spPr/>
      <dgm:t>
        <a:bodyPr/>
        <a:lstStyle/>
        <a:p>
          <a:r>
            <a:rPr lang="en-IN" sz="1600">
              <a:solidFill>
                <a:schemeClr val="tx1"/>
              </a:solidFill>
            </a:rPr>
            <a:t>The Poisson Distribution for each party was plotted</a:t>
          </a:r>
          <a:endParaRPr lang="en-US" sz="1600">
            <a:solidFill>
              <a:schemeClr val="tx1"/>
            </a:solidFill>
          </a:endParaRPr>
        </a:p>
      </dgm:t>
    </dgm:pt>
    <dgm:pt modelId="{1CBA640E-8F05-4BE7-9C42-03BD076BE8A5}" type="parTrans" cxnId="{78199A9F-DB1E-4AF0-B8F6-DB0EBE8E2F5C}">
      <dgm:prSet/>
      <dgm:spPr/>
      <dgm:t>
        <a:bodyPr/>
        <a:lstStyle/>
        <a:p>
          <a:endParaRPr lang="en-US"/>
        </a:p>
      </dgm:t>
    </dgm:pt>
    <dgm:pt modelId="{FB9FB093-580B-4CB9-953E-29A4F673FF87}" type="sibTrans" cxnId="{78199A9F-DB1E-4AF0-B8F6-DB0EBE8E2F5C}">
      <dgm:prSet/>
      <dgm:spPr/>
      <dgm:t>
        <a:bodyPr/>
        <a:lstStyle/>
        <a:p>
          <a:endParaRPr lang="en-US"/>
        </a:p>
      </dgm:t>
    </dgm:pt>
    <dgm:pt modelId="{2177BD8F-1F74-4ED3-BDFF-FD784A428BD8}">
      <dgm:prSet custT="1"/>
      <dgm:spPr/>
      <dgm:t>
        <a:bodyPr/>
        <a:lstStyle/>
        <a:p>
          <a:r>
            <a:rPr lang="en-IN" sz="1600">
              <a:solidFill>
                <a:schemeClr val="tx1"/>
              </a:solidFill>
            </a:rPr>
            <a:t>The curve resembled the distribution for </a:t>
          </a:r>
          <a:r>
            <a:rPr lang="el-GR" sz="1600">
              <a:solidFill>
                <a:schemeClr val="tx1"/>
              </a:solidFill>
            </a:rPr>
            <a:t>λ</a:t>
          </a:r>
          <a:r>
            <a:rPr lang="en-IN" sz="1600">
              <a:solidFill>
                <a:schemeClr val="tx1"/>
              </a:solidFill>
            </a:rPr>
            <a:t> = 1 for all parties </a:t>
          </a:r>
          <a:endParaRPr lang="en-US" sz="1600">
            <a:solidFill>
              <a:schemeClr val="tx1"/>
            </a:solidFill>
          </a:endParaRPr>
        </a:p>
      </dgm:t>
    </dgm:pt>
    <dgm:pt modelId="{6E46643F-C913-4D88-847A-B07C77CE1FAD}" type="parTrans" cxnId="{4AF3B093-8A35-4260-A3B4-A049E9D2B3A4}">
      <dgm:prSet/>
      <dgm:spPr/>
      <dgm:t>
        <a:bodyPr/>
        <a:lstStyle/>
        <a:p>
          <a:endParaRPr lang="en-US"/>
        </a:p>
      </dgm:t>
    </dgm:pt>
    <dgm:pt modelId="{5E868C75-B1EE-44F0-BDC9-218E6FBBB070}" type="sibTrans" cxnId="{4AF3B093-8A35-4260-A3B4-A049E9D2B3A4}">
      <dgm:prSet/>
      <dgm:spPr/>
      <dgm:t>
        <a:bodyPr/>
        <a:lstStyle/>
        <a:p>
          <a:endParaRPr lang="en-US"/>
        </a:p>
      </dgm:t>
    </dgm:pt>
    <dgm:pt modelId="{6F440CAE-FED9-4556-9681-76F504A5230E}">
      <dgm:prSet custT="1"/>
      <dgm:spPr/>
      <dgm:t>
        <a:bodyPr/>
        <a:lstStyle/>
        <a:p>
          <a:r>
            <a:rPr lang="en-IN" sz="1600">
              <a:solidFill>
                <a:schemeClr val="tx1"/>
              </a:solidFill>
            </a:rPr>
            <a:t>Since the means differ by microscopic values, they aren’t reflected on the plot</a:t>
          </a:r>
          <a:endParaRPr lang="en-US" sz="1600">
            <a:solidFill>
              <a:schemeClr val="tx1"/>
            </a:solidFill>
          </a:endParaRPr>
        </a:p>
      </dgm:t>
    </dgm:pt>
    <dgm:pt modelId="{5DE642D7-8DF3-4E8C-A01E-7AF49D912F23}" type="parTrans" cxnId="{8812FBC8-810D-4507-B536-E441D063ADF4}">
      <dgm:prSet/>
      <dgm:spPr/>
      <dgm:t>
        <a:bodyPr/>
        <a:lstStyle/>
        <a:p>
          <a:endParaRPr lang="en-US"/>
        </a:p>
      </dgm:t>
    </dgm:pt>
    <dgm:pt modelId="{97A85BC5-B2F4-4BCD-9B9C-CC78740505D7}" type="sibTrans" cxnId="{8812FBC8-810D-4507-B536-E441D063ADF4}">
      <dgm:prSet/>
      <dgm:spPr/>
      <dgm:t>
        <a:bodyPr/>
        <a:lstStyle/>
        <a:p>
          <a:endParaRPr lang="en-US"/>
        </a:p>
      </dgm:t>
    </dgm:pt>
    <dgm:pt modelId="{E9724D04-7A37-47E0-A0D3-DC2A4C1F42E9}">
      <dgm:prSet custT="1"/>
      <dgm:spPr/>
      <dgm:t>
        <a:bodyPr/>
        <a:lstStyle/>
        <a:p>
          <a:r>
            <a:rPr lang="en-IN" sz="1600">
              <a:solidFill>
                <a:schemeClr val="tx1"/>
              </a:solidFill>
            </a:rPr>
            <a:t>However, results of the distribution show that BJP is the clear winner</a:t>
          </a:r>
          <a:endParaRPr lang="en-US" sz="1600">
            <a:solidFill>
              <a:schemeClr val="tx1"/>
            </a:solidFill>
          </a:endParaRPr>
        </a:p>
      </dgm:t>
    </dgm:pt>
    <dgm:pt modelId="{4C0D6DAC-9ACE-4123-B0B7-98CB99E02BFB}" type="parTrans" cxnId="{9AB73C18-54C1-4F5E-BF41-478EDE065C49}">
      <dgm:prSet/>
      <dgm:spPr/>
      <dgm:t>
        <a:bodyPr/>
        <a:lstStyle/>
        <a:p>
          <a:endParaRPr lang="en-US"/>
        </a:p>
      </dgm:t>
    </dgm:pt>
    <dgm:pt modelId="{0DC766FA-BEE4-4277-96E4-0CF636455D88}" type="sibTrans" cxnId="{9AB73C18-54C1-4F5E-BF41-478EDE065C49}">
      <dgm:prSet/>
      <dgm:spPr/>
      <dgm:t>
        <a:bodyPr/>
        <a:lstStyle/>
        <a:p>
          <a:endParaRPr lang="en-US"/>
        </a:p>
      </dgm:t>
    </dgm:pt>
    <dgm:pt modelId="{EC5C8E0C-E1C6-4B9E-9E63-119D40B1C0EC}" type="pres">
      <dgm:prSet presAssocID="{CF90E20A-4924-425B-9A65-FA865EADF33B}" presName="root" presStyleCnt="0">
        <dgm:presLayoutVars>
          <dgm:dir/>
          <dgm:resizeHandles val="exact"/>
        </dgm:presLayoutVars>
      </dgm:prSet>
      <dgm:spPr/>
    </dgm:pt>
    <dgm:pt modelId="{15202198-A580-48E9-8350-CAC2CACF2EE0}" type="pres">
      <dgm:prSet presAssocID="{CF90E20A-4924-425B-9A65-FA865EADF33B}" presName="container" presStyleCnt="0">
        <dgm:presLayoutVars>
          <dgm:dir/>
          <dgm:resizeHandles val="exact"/>
        </dgm:presLayoutVars>
      </dgm:prSet>
      <dgm:spPr/>
    </dgm:pt>
    <dgm:pt modelId="{58AF0AB8-3F88-4D2E-A121-57947D163A88}" type="pres">
      <dgm:prSet presAssocID="{BA9BF585-66D6-4B1C-AD1B-EE4EA0F92829}" presName="compNode" presStyleCnt="0"/>
      <dgm:spPr/>
    </dgm:pt>
    <dgm:pt modelId="{546F9498-2BE9-426F-91AA-1A7E2EF128CF}" type="pres">
      <dgm:prSet presAssocID="{BA9BF585-66D6-4B1C-AD1B-EE4EA0F92829}" presName="iconBgRect" presStyleLbl="bgShp" presStyleIdx="0" presStyleCnt="6"/>
      <dgm:spPr/>
    </dgm:pt>
    <dgm:pt modelId="{28B94FD7-65C9-43B3-BF4A-BDC1F9510D0E}" type="pres">
      <dgm:prSet presAssocID="{BA9BF585-66D6-4B1C-AD1B-EE4EA0F9282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mpagne Glasses"/>
        </a:ext>
      </dgm:extLst>
    </dgm:pt>
    <dgm:pt modelId="{329065C5-1946-4996-9E7E-2232988579C7}" type="pres">
      <dgm:prSet presAssocID="{BA9BF585-66D6-4B1C-AD1B-EE4EA0F92829}" presName="spaceRect" presStyleCnt="0"/>
      <dgm:spPr/>
    </dgm:pt>
    <dgm:pt modelId="{C3BC838D-A309-4060-83EE-D8A7FDE5E55E}" type="pres">
      <dgm:prSet presAssocID="{BA9BF585-66D6-4B1C-AD1B-EE4EA0F92829}" presName="textRect" presStyleLbl="revTx" presStyleIdx="0" presStyleCnt="6">
        <dgm:presLayoutVars>
          <dgm:chMax val="1"/>
          <dgm:chPref val="1"/>
        </dgm:presLayoutVars>
      </dgm:prSet>
      <dgm:spPr/>
    </dgm:pt>
    <dgm:pt modelId="{2103582D-1728-4C22-A593-2D3CC569D068}" type="pres">
      <dgm:prSet presAssocID="{48BADFFA-B3F9-46CF-A6E2-4AFAC504043C}" presName="sibTrans" presStyleLbl="sibTrans2D1" presStyleIdx="0" presStyleCnt="0"/>
      <dgm:spPr/>
    </dgm:pt>
    <dgm:pt modelId="{012F7734-E074-461F-84B2-616260E4A7AB}" type="pres">
      <dgm:prSet presAssocID="{2DBB55F7-AC42-492A-8813-9F739089FA83}" presName="compNode" presStyleCnt="0"/>
      <dgm:spPr/>
    </dgm:pt>
    <dgm:pt modelId="{8EC3F5FE-7F83-4595-800A-27F8DB9D04AE}" type="pres">
      <dgm:prSet presAssocID="{2DBB55F7-AC42-492A-8813-9F739089FA83}" presName="iconBgRect" presStyleLbl="bgShp" presStyleIdx="1" presStyleCnt="6"/>
      <dgm:spPr/>
    </dgm:pt>
    <dgm:pt modelId="{8E859584-A8ED-4F3B-99A0-C1A554227AEA}" type="pres">
      <dgm:prSet presAssocID="{2DBB55F7-AC42-492A-8813-9F739089FA8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1DAC60A9-C437-4C00-B4E1-DAAF5191F334}" type="pres">
      <dgm:prSet presAssocID="{2DBB55F7-AC42-492A-8813-9F739089FA83}" presName="spaceRect" presStyleCnt="0"/>
      <dgm:spPr/>
    </dgm:pt>
    <dgm:pt modelId="{4480090F-ABD8-419A-A29C-0531843A46A5}" type="pres">
      <dgm:prSet presAssocID="{2DBB55F7-AC42-492A-8813-9F739089FA83}" presName="textRect" presStyleLbl="revTx" presStyleIdx="1" presStyleCnt="6">
        <dgm:presLayoutVars>
          <dgm:chMax val="1"/>
          <dgm:chPref val="1"/>
        </dgm:presLayoutVars>
      </dgm:prSet>
      <dgm:spPr/>
    </dgm:pt>
    <dgm:pt modelId="{20B94D9B-486B-4208-98B7-2C1D34649C95}" type="pres">
      <dgm:prSet presAssocID="{FF77FBD8-FDB3-45CF-B2F6-93C6BF0FF828}" presName="sibTrans" presStyleLbl="sibTrans2D1" presStyleIdx="0" presStyleCnt="0"/>
      <dgm:spPr/>
    </dgm:pt>
    <dgm:pt modelId="{2DB5F8FF-04A4-49F1-975E-2369818C7915}" type="pres">
      <dgm:prSet presAssocID="{DD8C06AA-A352-41A2-B30C-89DEAC5A9759}" presName="compNode" presStyleCnt="0"/>
      <dgm:spPr/>
    </dgm:pt>
    <dgm:pt modelId="{EC40B97C-E46A-4E79-8D70-050DE6956510}" type="pres">
      <dgm:prSet presAssocID="{DD8C06AA-A352-41A2-B30C-89DEAC5A9759}" presName="iconBgRect" presStyleLbl="bgShp" presStyleIdx="2" presStyleCnt="6"/>
      <dgm:spPr/>
    </dgm:pt>
    <dgm:pt modelId="{CBE10EF7-63F3-4694-A8AB-07CB9A5DD6FB}" type="pres">
      <dgm:prSet presAssocID="{DD8C06AA-A352-41A2-B30C-89DEAC5A975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fetti Ball"/>
        </a:ext>
      </dgm:extLst>
    </dgm:pt>
    <dgm:pt modelId="{965F8C97-D9BF-4F92-816A-1B4EA79BD28C}" type="pres">
      <dgm:prSet presAssocID="{DD8C06AA-A352-41A2-B30C-89DEAC5A9759}" presName="spaceRect" presStyleCnt="0"/>
      <dgm:spPr/>
    </dgm:pt>
    <dgm:pt modelId="{41009102-734D-4315-8CE3-8A1BFB59EAC0}" type="pres">
      <dgm:prSet presAssocID="{DD8C06AA-A352-41A2-B30C-89DEAC5A9759}" presName="textRect" presStyleLbl="revTx" presStyleIdx="2" presStyleCnt="6">
        <dgm:presLayoutVars>
          <dgm:chMax val="1"/>
          <dgm:chPref val="1"/>
        </dgm:presLayoutVars>
      </dgm:prSet>
      <dgm:spPr/>
    </dgm:pt>
    <dgm:pt modelId="{9E868DDD-4215-4E65-8911-BA17588D3A01}" type="pres">
      <dgm:prSet presAssocID="{FB9FB093-580B-4CB9-953E-29A4F673FF87}" presName="sibTrans" presStyleLbl="sibTrans2D1" presStyleIdx="0" presStyleCnt="0"/>
      <dgm:spPr/>
    </dgm:pt>
    <dgm:pt modelId="{A5F96DA0-19A6-477E-8B61-E3C8499BFE86}" type="pres">
      <dgm:prSet presAssocID="{2177BD8F-1F74-4ED3-BDFF-FD784A428BD8}" presName="compNode" presStyleCnt="0"/>
      <dgm:spPr/>
    </dgm:pt>
    <dgm:pt modelId="{BD0371C5-DC72-4352-88B5-2675951D6DB2}" type="pres">
      <dgm:prSet presAssocID="{2177BD8F-1F74-4ED3-BDFF-FD784A428BD8}" presName="iconBgRect" presStyleLbl="bgShp" presStyleIdx="3" presStyleCnt="6"/>
      <dgm:spPr/>
    </dgm:pt>
    <dgm:pt modelId="{0AC90024-D405-462D-8C6F-FD3DD8CD31DD}" type="pres">
      <dgm:prSet presAssocID="{2177BD8F-1F74-4ED3-BDFF-FD784A428BD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
        </a:ext>
      </dgm:extLst>
    </dgm:pt>
    <dgm:pt modelId="{52309200-734A-40BE-A5E3-AD6758268AF4}" type="pres">
      <dgm:prSet presAssocID="{2177BD8F-1F74-4ED3-BDFF-FD784A428BD8}" presName="spaceRect" presStyleCnt="0"/>
      <dgm:spPr/>
    </dgm:pt>
    <dgm:pt modelId="{9777B67E-A695-429D-9941-2A23F45A392A}" type="pres">
      <dgm:prSet presAssocID="{2177BD8F-1F74-4ED3-BDFF-FD784A428BD8}" presName="textRect" presStyleLbl="revTx" presStyleIdx="3" presStyleCnt="6">
        <dgm:presLayoutVars>
          <dgm:chMax val="1"/>
          <dgm:chPref val="1"/>
        </dgm:presLayoutVars>
      </dgm:prSet>
      <dgm:spPr/>
    </dgm:pt>
    <dgm:pt modelId="{AF025BB5-2754-48BD-8874-452E824420DB}" type="pres">
      <dgm:prSet presAssocID="{5E868C75-B1EE-44F0-BDC9-218E6FBBB070}" presName="sibTrans" presStyleLbl="sibTrans2D1" presStyleIdx="0" presStyleCnt="0"/>
      <dgm:spPr/>
    </dgm:pt>
    <dgm:pt modelId="{7AF2BCBF-80DC-493E-9850-4ECDD703A41A}" type="pres">
      <dgm:prSet presAssocID="{6F440CAE-FED9-4556-9681-76F504A5230E}" presName="compNode" presStyleCnt="0"/>
      <dgm:spPr/>
    </dgm:pt>
    <dgm:pt modelId="{3DD67E44-4FF0-42E2-BECE-0A8769DB8250}" type="pres">
      <dgm:prSet presAssocID="{6F440CAE-FED9-4556-9681-76F504A5230E}" presName="iconBgRect" presStyleLbl="bgShp" presStyleIdx="4" presStyleCnt="6"/>
      <dgm:spPr/>
    </dgm:pt>
    <dgm:pt modelId="{653E5F22-C0C3-4333-8AF0-3C89E6C52C13}" type="pres">
      <dgm:prSet presAssocID="{6F440CAE-FED9-4556-9681-76F504A5230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icroscope"/>
        </a:ext>
      </dgm:extLst>
    </dgm:pt>
    <dgm:pt modelId="{C7559286-325C-4E70-AE4F-3FFA96CD861D}" type="pres">
      <dgm:prSet presAssocID="{6F440CAE-FED9-4556-9681-76F504A5230E}" presName="spaceRect" presStyleCnt="0"/>
      <dgm:spPr/>
    </dgm:pt>
    <dgm:pt modelId="{B6FDB010-58D3-48AB-92F0-1F207D6987D2}" type="pres">
      <dgm:prSet presAssocID="{6F440CAE-FED9-4556-9681-76F504A5230E}" presName="textRect" presStyleLbl="revTx" presStyleIdx="4" presStyleCnt="6">
        <dgm:presLayoutVars>
          <dgm:chMax val="1"/>
          <dgm:chPref val="1"/>
        </dgm:presLayoutVars>
      </dgm:prSet>
      <dgm:spPr/>
    </dgm:pt>
    <dgm:pt modelId="{6F38CD48-683E-4C00-A23C-388B8F2792B6}" type="pres">
      <dgm:prSet presAssocID="{97A85BC5-B2F4-4BCD-9B9C-CC78740505D7}" presName="sibTrans" presStyleLbl="sibTrans2D1" presStyleIdx="0" presStyleCnt="0"/>
      <dgm:spPr/>
    </dgm:pt>
    <dgm:pt modelId="{8EC77274-4DD2-4C51-BA02-2E235F5ABB94}" type="pres">
      <dgm:prSet presAssocID="{E9724D04-7A37-47E0-A0D3-DC2A4C1F42E9}" presName="compNode" presStyleCnt="0"/>
      <dgm:spPr/>
    </dgm:pt>
    <dgm:pt modelId="{75B5DB84-8450-42DC-A430-8C50627CE5DE}" type="pres">
      <dgm:prSet presAssocID="{E9724D04-7A37-47E0-A0D3-DC2A4C1F42E9}" presName="iconBgRect" presStyleLbl="bgShp" presStyleIdx="5" presStyleCnt="6"/>
      <dgm:spPr/>
    </dgm:pt>
    <dgm:pt modelId="{E2559DCB-CB9F-4D30-B289-639D940E6F14}" type="pres">
      <dgm:prSet presAssocID="{E9724D04-7A37-47E0-A0D3-DC2A4C1F42E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rophy"/>
        </a:ext>
      </dgm:extLst>
    </dgm:pt>
    <dgm:pt modelId="{AF0B27D8-B2D4-4C2D-8765-28ACE7F23A55}" type="pres">
      <dgm:prSet presAssocID="{E9724D04-7A37-47E0-A0D3-DC2A4C1F42E9}" presName="spaceRect" presStyleCnt="0"/>
      <dgm:spPr/>
    </dgm:pt>
    <dgm:pt modelId="{50F4D301-9A58-428A-85B7-F0CE710D5166}" type="pres">
      <dgm:prSet presAssocID="{E9724D04-7A37-47E0-A0D3-DC2A4C1F42E9}" presName="textRect" presStyleLbl="revTx" presStyleIdx="5" presStyleCnt="6">
        <dgm:presLayoutVars>
          <dgm:chMax val="1"/>
          <dgm:chPref val="1"/>
        </dgm:presLayoutVars>
      </dgm:prSet>
      <dgm:spPr/>
    </dgm:pt>
  </dgm:ptLst>
  <dgm:cxnLst>
    <dgm:cxn modelId="{9AB73C18-54C1-4F5E-BF41-478EDE065C49}" srcId="{CF90E20A-4924-425B-9A65-FA865EADF33B}" destId="{E9724D04-7A37-47E0-A0D3-DC2A4C1F42E9}" srcOrd="5" destOrd="0" parTransId="{4C0D6DAC-9ACE-4123-B0B7-98CB99E02BFB}" sibTransId="{0DC766FA-BEE4-4277-96E4-0CF636455D88}"/>
    <dgm:cxn modelId="{17758D18-48F5-47A6-B145-A8691827AE1F}" type="presOf" srcId="{5E868C75-B1EE-44F0-BDC9-218E6FBBB070}" destId="{AF025BB5-2754-48BD-8874-452E824420DB}" srcOrd="0" destOrd="0" presId="urn:microsoft.com/office/officeart/2018/2/layout/IconCircleList"/>
    <dgm:cxn modelId="{2FAF8B29-5E08-4F74-8079-44CCCF3F850E}" type="presOf" srcId="{E9724D04-7A37-47E0-A0D3-DC2A4C1F42E9}" destId="{50F4D301-9A58-428A-85B7-F0CE710D5166}" srcOrd="0" destOrd="0" presId="urn:microsoft.com/office/officeart/2018/2/layout/IconCircleList"/>
    <dgm:cxn modelId="{3A5EBD2A-D1D8-4FD1-9DDF-ED353D45D0C0}" type="presOf" srcId="{2DBB55F7-AC42-492A-8813-9F739089FA83}" destId="{4480090F-ABD8-419A-A29C-0531843A46A5}" srcOrd="0" destOrd="0" presId="urn:microsoft.com/office/officeart/2018/2/layout/IconCircleList"/>
    <dgm:cxn modelId="{A0346069-033E-4672-AEB1-1D6EDAFF6F0A}" type="presOf" srcId="{CF90E20A-4924-425B-9A65-FA865EADF33B}" destId="{EC5C8E0C-E1C6-4B9E-9E63-119D40B1C0EC}" srcOrd="0" destOrd="0" presId="urn:microsoft.com/office/officeart/2018/2/layout/IconCircleList"/>
    <dgm:cxn modelId="{B225374F-E5F4-4884-B03A-67099C8468D5}" type="presOf" srcId="{BA9BF585-66D6-4B1C-AD1B-EE4EA0F92829}" destId="{C3BC838D-A309-4060-83EE-D8A7FDE5E55E}" srcOrd="0" destOrd="0" presId="urn:microsoft.com/office/officeart/2018/2/layout/IconCircleList"/>
    <dgm:cxn modelId="{D40E2B76-8FCF-4638-92B1-37CCA372B0CC}" srcId="{CF90E20A-4924-425B-9A65-FA865EADF33B}" destId="{2DBB55F7-AC42-492A-8813-9F739089FA83}" srcOrd="1" destOrd="0" parTransId="{5D0D6570-BD3E-4085-95DD-39D65E9451FD}" sibTransId="{FF77FBD8-FDB3-45CF-B2F6-93C6BF0FF828}"/>
    <dgm:cxn modelId="{DB299C5A-8DBC-46B9-BF3B-6E5E34166B4A}" type="presOf" srcId="{FB9FB093-580B-4CB9-953E-29A4F673FF87}" destId="{9E868DDD-4215-4E65-8911-BA17588D3A01}" srcOrd="0" destOrd="0" presId="urn:microsoft.com/office/officeart/2018/2/layout/IconCircleList"/>
    <dgm:cxn modelId="{4F904780-1C19-4537-BADD-65F01930CAEA}" srcId="{CF90E20A-4924-425B-9A65-FA865EADF33B}" destId="{BA9BF585-66D6-4B1C-AD1B-EE4EA0F92829}" srcOrd="0" destOrd="0" parTransId="{7DB85578-1105-4DB1-B00A-6F84053AD3AC}" sibTransId="{48BADFFA-B3F9-46CF-A6E2-4AFAC504043C}"/>
    <dgm:cxn modelId="{A121148A-CB6F-46AE-867A-FE50150728AF}" type="presOf" srcId="{6F440CAE-FED9-4556-9681-76F504A5230E}" destId="{B6FDB010-58D3-48AB-92F0-1F207D6987D2}" srcOrd="0" destOrd="0" presId="urn:microsoft.com/office/officeart/2018/2/layout/IconCircleList"/>
    <dgm:cxn modelId="{4AF3B093-8A35-4260-A3B4-A049E9D2B3A4}" srcId="{CF90E20A-4924-425B-9A65-FA865EADF33B}" destId="{2177BD8F-1F74-4ED3-BDFF-FD784A428BD8}" srcOrd="3" destOrd="0" parTransId="{6E46643F-C913-4D88-847A-B07C77CE1FAD}" sibTransId="{5E868C75-B1EE-44F0-BDC9-218E6FBBB070}"/>
    <dgm:cxn modelId="{78199A9F-DB1E-4AF0-B8F6-DB0EBE8E2F5C}" srcId="{CF90E20A-4924-425B-9A65-FA865EADF33B}" destId="{DD8C06AA-A352-41A2-B30C-89DEAC5A9759}" srcOrd="2" destOrd="0" parTransId="{1CBA640E-8F05-4BE7-9C42-03BD076BE8A5}" sibTransId="{FB9FB093-580B-4CB9-953E-29A4F673FF87}"/>
    <dgm:cxn modelId="{EC73FAA3-D18F-44B7-9B02-B5DE6217B37E}" type="presOf" srcId="{48BADFFA-B3F9-46CF-A6E2-4AFAC504043C}" destId="{2103582D-1728-4C22-A593-2D3CC569D068}" srcOrd="0" destOrd="0" presId="urn:microsoft.com/office/officeart/2018/2/layout/IconCircleList"/>
    <dgm:cxn modelId="{94829AB7-995E-4291-AA20-ADC0B5BAC22E}" type="presOf" srcId="{FF77FBD8-FDB3-45CF-B2F6-93C6BF0FF828}" destId="{20B94D9B-486B-4208-98B7-2C1D34649C95}" srcOrd="0" destOrd="0" presId="urn:microsoft.com/office/officeart/2018/2/layout/IconCircleList"/>
    <dgm:cxn modelId="{8812FBC8-810D-4507-B536-E441D063ADF4}" srcId="{CF90E20A-4924-425B-9A65-FA865EADF33B}" destId="{6F440CAE-FED9-4556-9681-76F504A5230E}" srcOrd="4" destOrd="0" parTransId="{5DE642D7-8DF3-4E8C-A01E-7AF49D912F23}" sibTransId="{97A85BC5-B2F4-4BCD-9B9C-CC78740505D7}"/>
    <dgm:cxn modelId="{F230B5CD-7623-44D1-A594-36E7536E7770}" type="presOf" srcId="{DD8C06AA-A352-41A2-B30C-89DEAC5A9759}" destId="{41009102-734D-4315-8CE3-8A1BFB59EAC0}" srcOrd="0" destOrd="0" presId="urn:microsoft.com/office/officeart/2018/2/layout/IconCircleList"/>
    <dgm:cxn modelId="{8BA84BD3-0DCB-4AB4-9326-47BC5AECCD66}" type="presOf" srcId="{2177BD8F-1F74-4ED3-BDFF-FD784A428BD8}" destId="{9777B67E-A695-429D-9941-2A23F45A392A}" srcOrd="0" destOrd="0" presId="urn:microsoft.com/office/officeart/2018/2/layout/IconCircleList"/>
    <dgm:cxn modelId="{E293E0DC-C046-46DF-9F29-274D1DFCFED9}" type="presOf" srcId="{97A85BC5-B2F4-4BCD-9B9C-CC78740505D7}" destId="{6F38CD48-683E-4C00-A23C-388B8F2792B6}" srcOrd="0" destOrd="0" presId="urn:microsoft.com/office/officeart/2018/2/layout/IconCircleList"/>
    <dgm:cxn modelId="{3444ACE8-53CC-4175-AF87-9219BD0A4B49}" type="presParOf" srcId="{EC5C8E0C-E1C6-4B9E-9E63-119D40B1C0EC}" destId="{15202198-A580-48E9-8350-CAC2CACF2EE0}" srcOrd="0" destOrd="0" presId="urn:microsoft.com/office/officeart/2018/2/layout/IconCircleList"/>
    <dgm:cxn modelId="{1D648F87-C9B9-4771-8E29-FBCC039CC485}" type="presParOf" srcId="{15202198-A580-48E9-8350-CAC2CACF2EE0}" destId="{58AF0AB8-3F88-4D2E-A121-57947D163A88}" srcOrd="0" destOrd="0" presId="urn:microsoft.com/office/officeart/2018/2/layout/IconCircleList"/>
    <dgm:cxn modelId="{6F24B068-BDB3-4BF4-A798-1B9F4988B64E}" type="presParOf" srcId="{58AF0AB8-3F88-4D2E-A121-57947D163A88}" destId="{546F9498-2BE9-426F-91AA-1A7E2EF128CF}" srcOrd="0" destOrd="0" presId="urn:microsoft.com/office/officeart/2018/2/layout/IconCircleList"/>
    <dgm:cxn modelId="{45C5BA7F-37E1-489F-BFD4-C76C0532F888}" type="presParOf" srcId="{58AF0AB8-3F88-4D2E-A121-57947D163A88}" destId="{28B94FD7-65C9-43B3-BF4A-BDC1F9510D0E}" srcOrd="1" destOrd="0" presId="urn:microsoft.com/office/officeart/2018/2/layout/IconCircleList"/>
    <dgm:cxn modelId="{B9B7A8AD-E39E-45B2-8CAC-C94C57DD7B65}" type="presParOf" srcId="{58AF0AB8-3F88-4D2E-A121-57947D163A88}" destId="{329065C5-1946-4996-9E7E-2232988579C7}" srcOrd="2" destOrd="0" presId="urn:microsoft.com/office/officeart/2018/2/layout/IconCircleList"/>
    <dgm:cxn modelId="{3D6C3B09-D692-45D3-8FCE-424B2FEF58F7}" type="presParOf" srcId="{58AF0AB8-3F88-4D2E-A121-57947D163A88}" destId="{C3BC838D-A309-4060-83EE-D8A7FDE5E55E}" srcOrd="3" destOrd="0" presId="urn:microsoft.com/office/officeart/2018/2/layout/IconCircleList"/>
    <dgm:cxn modelId="{2B07C8CA-3003-41EA-9053-672731871C8E}" type="presParOf" srcId="{15202198-A580-48E9-8350-CAC2CACF2EE0}" destId="{2103582D-1728-4C22-A593-2D3CC569D068}" srcOrd="1" destOrd="0" presId="urn:microsoft.com/office/officeart/2018/2/layout/IconCircleList"/>
    <dgm:cxn modelId="{014D2280-4F63-4260-8389-4266BF3E5C67}" type="presParOf" srcId="{15202198-A580-48E9-8350-CAC2CACF2EE0}" destId="{012F7734-E074-461F-84B2-616260E4A7AB}" srcOrd="2" destOrd="0" presId="urn:microsoft.com/office/officeart/2018/2/layout/IconCircleList"/>
    <dgm:cxn modelId="{CA1306A0-79CE-45F1-AEE1-C1F966493839}" type="presParOf" srcId="{012F7734-E074-461F-84B2-616260E4A7AB}" destId="{8EC3F5FE-7F83-4595-800A-27F8DB9D04AE}" srcOrd="0" destOrd="0" presId="urn:microsoft.com/office/officeart/2018/2/layout/IconCircleList"/>
    <dgm:cxn modelId="{19E56E13-2940-4EA7-92C7-4C08C65C8832}" type="presParOf" srcId="{012F7734-E074-461F-84B2-616260E4A7AB}" destId="{8E859584-A8ED-4F3B-99A0-C1A554227AEA}" srcOrd="1" destOrd="0" presId="urn:microsoft.com/office/officeart/2018/2/layout/IconCircleList"/>
    <dgm:cxn modelId="{E679102F-334D-473E-AF95-3FC10E87672C}" type="presParOf" srcId="{012F7734-E074-461F-84B2-616260E4A7AB}" destId="{1DAC60A9-C437-4C00-B4E1-DAAF5191F334}" srcOrd="2" destOrd="0" presId="urn:microsoft.com/office/officeart/2018/2/layout/IconCircleList"/>
    <dgm:cxn modelId="{90183F97-6C81-44B6-AAE3-CB0AF0F0CA8F}" type="presParOf" srcId="{012F7734-E074-461F-84B2-616260E4A7AB}" destId="{4480090F-ABD8-419A-A29C-0531843A46A5}" srcOrd="3" destOrd="0" presId="urn:microsoft.com/office/officeart/2018/2/layout/IconCircleList"/>
    <dgm:cxn modelId="{7A205FA0-9111-4D8E-9258-EFB01A2B5CFC}" type="presParOf" srcId="{15202198-A580-48E9-8350-CAC2CACF2EE0}" destId="{20B94D9B-486B-4208-98B7-2C1D34649C95}" srcOrd="3" destOrd="0" presId="urn:microsoft.com/office/officeart/2018/2/layout/IconCircleList"/>
    <dgm:cxn modelId="{30DBD678-22CD-429E-9BD1-E7BA7E159921}" type="presParOf" srcId="{15202198-A580-48E9-8350-CAC2CACF2EE0}" destId="{2DB5F8FF-04A4-49F1-975E-2369818C7915}" srcOrd="4" destOrd="0" presId="urn:microsoft.com/office/officeart/2018/2/layout/IconCircleList"/>
    <dgm:cxn modelId="{5CDA442A-E318-4903-8661-7439BF5CB8E4}" type="presParOf" srcId="{2DB5F8FF-04A4-49F1-975E-2369818C7915}" destId="{EC40B97C-E46A-4E79-8D70-050DE6956510}" srcOrd="0" destOrd="0" presId="urn:microsoft.com/office/officeart/2018/2/layout/IconCircleList"/>
    <dgm:cxn modelId="{7445747E-6B88-4D47-9F92-FFD8E56FFAE0}" type="presParOf" srcId="{2DB5F8FF-04A4-49F1-975E-2369818C7915}" destId="{CBE10EF7-63F3-4694-A8AB-07CB9A5DD6FB}" srcOrd="1" destOrd="0" presId="urn:microsoft.com/office/officeart/2018/2/layout/IconCircleList"/>
    <dgm:cxn modelId="{0834C8A8-E0ED-495C-A0CB-40538E26928C}" type="presParOf" srcId="{2DB5F8FF-04A4-49F1-975E-2369818C7915}" destId="{965F8C97-D9BF-4F92-816A-1B4EA79BD28C}" srcOrd="2" destOrd="0" presId="urn:microsoft.com/office/officeart/2018/2/layout/IconCircleList"/>
    <dgm:cxn modelId="{B599627F-20AE-4FE1-9428-3B26D8E0ED9F}" type="presParOf" srcId="{2DB5F8FF-04A4-49F1-975E-2369818C7915}" destId="{41009102-734D-4315-8CE3-8A1BFB59EAC0}" srcOrd="3" destOrd="0" presId="urn:microsoft.com/office/officeart/2018/2/layout/IconCircleList"/>
    <dgm:cxn modelId="{5C957741-FD2F-4EF9-A333-F987A4B5F720}" type="presParOf" srcId="{15202198-A580-48E9-8350-CAC2CACF2EE0}" destId="{9E868DDD-4215-4E65-8911-BA17588D3A01}" srcOrd="5" destOrd="0" presId="urn:microsoft.com/office/officeart/2018/2/layout/IconCircleList"/>
    <dgm:cxn modelId="{F98814CE-C4D7-4EFC-8722-B3B0038255CA}" type="presParOf" srcId="{15202198-A580-48E9-8350-CAC2CACF2EE0}" destId="{A5F96DA0-19A6-477E-8B61-E3C8499BFE86}" srcOrd="6" destOrd="0" presId="urn:microsoft.com/office/officeart/2018/2/layout/IconCircleList"/>
    <dgm:cxn modelId="{C39D6540-5129-4F5F-A0BF-A952F82BBC26}" type="presParOf" srcId="{A5F96DA0-19A6-477E-8B61-E3C8499BFE86}" destId="{BD0371C5-DC72-4352-88B5-2675951D6DB2}" srcOrd="0" destOrd="0" presId="urn:microsoft.com/office/officeart/2018/2/layout/IconCircleList"/>
    <dgm:cxn modelId="{E4E90B5B-13E2-497F-B7F8-355550F91F01}" type="presParOf" srcId="{A5F96DA0-19A6-477E-8B61-E3C8499BFE86}" destId="{0AC90024-D405-462D-8C6F-FD3DD8CD31DD}" srcOrd="1" destOrd="0" presId="urn:microsoft.com/office/officeart/2018/2/layout/IconCircleList"/>
    <dgm:cxn modelId="{E3546894-B677-40AD-8F31-5C1FCFF4056D}" type="presParOf" srcId="{A5F96DA0-19A6-477E-8B61-E3C8499BFE86}" destId="{52309200-734A-40BE-A5E3-AD6758268AF4}" srcOrd="2" destOrd="0" presId="urn:microsoft.com/office/officeart/2018/2/layout/IconCircleList"/>
    <dgm:cxn modelId="{9E66506C-D37E-4B3F-B2F2-211572793C1D}" type="presParOf" srcId="{A5F96DA0-19A6-477E-8B61-E3C8499BFE86}" destId="{9777B67E-A695-429D-9941-2A23F45A392A}" srcOrd="3" destOrd="0" presId="urn:microsoft.com/office/officeart/2018/2/layout/IconCircleList"/>
    <dgm:cxn modelId="{86FC3494-F159-4E29-9027-024F4E3351B9}" type="presParOf" srcId="{15202198-A580-48E9-8350-CAC2CACF2EE0}" destId="{AF025BB5-2754-48BD-8874-452E824420DB}" srcOrd="7" destOrd="0" presId="urn:microsoft.com/office/officeart/2018/2/layout/IconCircleList"/>
    <dgm:cxn modelId="{01F3DC7D-B2B9-4BC3-AEC4-A9E478B25985}" type="presParOf" srcId="{15202198-A580-48E9-8350-CAC2CACF2EE0}" destId="{7AF2BCBF-80DC-493E-9850-4ECDD703A41A}" srcOrd="8" destOrd="0" presId="urn:microsoft.com/office/officeart/2018/2/layout/IconCircleList"/>
    <dgm:cxn modelId="{4095A94C-7624-4F94-B9E1-8B7820BBEDEE}" type="presParOf" srcId="{7AF2BCBF-80DC-493E-9850-4ECDD703A41A}" destId="{3DD67E44-4FF0-42E2-BECE-0A8769DB8250}" srcOrd="0" destOrd="0" presId="urn:microsoft.com/office/officeart/2018/2/layout/IconCircleList"/>
    <dgm:cxn modelId="{50034BBD-0873-4729-BE98-A83A8FF9F941}" type="presParOf" srcId="{7AF2BCBF-80DC-493E-9850-4ECDD703A41A}" destId="{653E5F22-C0C3-4333-8AF0-3C89E6C52C13}" srcOrd="1" destOrd="0" presId="urn:microsoft.com/office/officeart/2018/2/layout/IconCircleList"/>
    <dgm:cxn modelId="{DD5A0130-EB23-47B7-800D-D37D65AC8256}" type="presParOf" srcId="{7AF2BCBF-80DC-493E-9850-4ECDD703A41A}" destId="{C7559286-325C-4E70-AE4F-3FFA96CD861D}" srcOrd="2" destOrd="0" presId="urn:microsoft.com/office/officeart/2018/2/layout/IconCircleList"/>
    <dgm:cxn modelId="{78BAF9DE-F639-46E1-935F-1840F3AF9C2F}" type="presParOf" srcId="{7AF2BCBF-80DC-493E-9850-4ECDD703A41A}" destId="{B6FDB010-58D3-48AB-92F0-1F207D6987D2}" srcOrd="3" destOrd="0" presId="urn:microsoft.com/office/officeart/2018/2/layout/IconCircleList"/>
    <dgm:cxn modelId="{94E0DDA5-B727-4231-AC45-50125464BCF1}" type="presParOf" srcId="{15202198-A580-48E9-8350-CAC2CACF2EE0}" destId="{6F38CD48-683E-4C00-A23C-388B8F2792B6}" srcOrd="9" destOrd="0" presId="urn:microsoft.com/office/officeart/2018/2/layout/IconCircleList"/>
    <dgm:cxn modelId="{0EE131F7-92B4-4862-9645-31B2B676524A}" type="presParOf" srcId="{15202198-A580-48E9-8350-CAC2CACF2EE0}" destId="{8EC77274-4DD2-4C51-BA02-2E235F5ABB94}" srcOrd="10" destOrd="0" presId="urn:microsoft.com/office/officeart/2018/2/layout/IconCircleList"/>
    <dgm:cxn modelId="{C775066F-36CD-45CC-97E4-034C0AAFC445}" type="presParOf" srcId="{8EC77274-4DD2-4C51-BA02-2E235F5ABB94}" destId="{75B5DB84-8450-42DC-A430-8C50627CE5DE}" srcOrd="0" destOrd="0" presId="urn:microsoft.com/office/officeart/2018/2/layout/IconCircleList"/>
    <dgm:cxn modelId="{E709FB11-9740-47A1-9F2E-D708B4F0F950}" type="presParOf" srcId="{8EC77274-4DD2-4C51-BA02-2E235F5ABB94}" destId="{E2559DCB-CB9F-4D30-B289-639D940E6F14}" srcOrd="1" destOrd="0" presId="urn:microsoft.com/office/officeart/2018/2/layout/IconCircleList"/>
    <dgm:cxn modelId="{79D5E95E-44E4-449A-A751-13F5C7E8975B}" type="presParOf" srcId="{8EC77274-4DD2-4C51-BA02-2E235F5ABB94}" destId="{AF0B27D8-B2D4-4C2D-8765-28ACE7F23A55}" srcOrd="2" destOrd="0" presId="urn:microsoft.com/office/officeart/2018/2/layout/IconCircleList"/>
    <dgm:cxn modelId="{B012D1D5-F24E-45F5-8020-4139FEE5D91E}" type="presParOf" srcId="{8EC77274-4DD2-4C51-BA02-2E235F5ABB94}" destId="{50F4D301-9A58-428A-85B7-F0CE710D516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AF4329B-C836-4D36-ACB2-20CBF6D0262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0F3888E-7783-4038-B2BE-7627DB068B92}">
      <dgm:prSet/>
      <dgm:spPr/>
      <dgm:t>
        <a:bodyPr/>
        <a:lstStyle/>
        <a:p>
          <a:pPr>
            <a:lnSpc>
              <a:spcPct val="100000"/>
            </a:lnSpc>
          </a:pPr>
          <a:r>
            <a:rPr lang="en-IN"/>
            <a:t>We also analysed the emotions and moods associated with every party and state</a:t>
          </a:r>
          <a:endParaRPr lang="en-US"/>
        </a:p>
      </dgm:t>
    </dgm:pt>
    <dgm:pt modelId="{7171C04B-A3FC-4020-9BAE-03FD6B2F587B}" type="parTrans" cxnId="{D1654A7F-C436-4998-8970-FD60F2B4F638}">
      <dgm:prSet/>
      <dgm:spPr/>
      <dgm:t>
        <a:bodyPr/>
        <a:lstStyle/>
        <a:p>
          <a:endParaRPr lang="en-US"/>
        </a:p>
      </dgm:t>
    </dgm:pt>
    <dgm:pt modelId="{0FF63147-FDF7-485E-AEFA-5FB3077509DB}" type="sibTrans" cxnId="{D1654A7F-C436-4998-8970-FD60F2B4F638}">
      <dgm:prSet/>
      <dgm:spPr/>
      <dgm:t>
        <a:bodyPr/>
        <a:lstStyle/>
        <a:p>
          <a:pPr>
            <a:lnSpc>
              <a:spcPct val="100000"/>
            </a:lnSpc>
          </a:pPr>
          <a:endParaRPr lang="en-US"/>
        </a:p>
      </dgm:t>
    </dgm:pt>
    <dgm:pt modelId="{05AF96DE-B4CD-4170-A6F7-0C3E2F0791B7}">
      <dgm:prSet/>
      <dgm:spPr/>
      <dgm:t>
        <a:bodyPr/>
        <a:lstStyle/>
        <a:p>
          <a:pPr>
            <a:lnSpc>
              <a:spcPct val="100000"/>
            </a:lnSpc>
          </a:pPr>
          <a:r>
            <a:rPr lang="en-IN"/>
            <a:t>The tagged NRC Emotion Lexicon dataset was used to do this</a:t>
          </a:r>
          <a:endParaRPr lang="en-US"/>
        </a:p>
      </dgm:t>
    </dgm:pt>
    <dgm:pt modelId="{BA668471-A520-421E-AC51-26D685FA236B}" type="parTrans" cxnId="{C16A97F1-2F29-49D4-9D0E-85DA0C402065}">
      <dgm:prSet/>
      <dgm:spPr/>
      <dgm:t>
        <a:bodyPr/>
        <a:lstStyle/>
        <a:p>
          <a:endParaRPr lang="en-US"/>
        </a:p>
      </dgm:t>
    </dgm:pt>
    <dgm:pt modelId="{D75BB9C2-152D-4997-8370-930AD8081299}" type="sibTrans" cxnId="{C16A97F1-2F29-49D4-9D0E-85DA0C402065}">
      <dgm:prSet/>
      <dgm:spPr/>
      <dgm:t>
        <a:bodyPr/>
        <a:lstStyle/>
        <a:p>
          <a:pPr>
            <a:lnSpc>
              <a:spcPct val="100000"/>
            </a:lnSpc>
          </a:pPr>
          <a:endParaRPr lang="en-US"/>
        </a:p>
      </dgm:t>
    </dgm:pt>
    <dgm:pt modelId="{5AD097FC-FB12-4678-98CC-B7BE3D4C1496}">
      <dgm:prSet/>
      <dgm:spPr/>
      <dgm:t>
        <a:bodyPr/>
        <a:lstStyle/>
        <a:p>
          <a:pPr>
            <a:lnSpc>
              <a:spcPct val="100000"/>
            </a:lnSpc>
          </a:pPr>
          <a:r>
            <a:rPr lang="en-IN"/>
            <a:t>This helped us find out what the people felt about the parties and the moods associated with them</a:t>
          </a:r>
          <a:endParaRPr lang="en-US"/>
        </a:p>
      </dgm:t>
    </dgm:pt>
    <dgm:pt modelId="{A5001FFB-D782-4382-B5F7-3510876370DD}" type="parTrans" cxnId="{6EEB439A-11DF-4825-BF39-98B3AB3F0977}">
      <dgm:prSet/>
      <dgm:spPr/>
      <dgm:t>
        <a:bodyPr/>
        <a:lstStyle/>
        <a:p>
          <a:endParaRPr lang="en-US"/>
        </a:p>
      </dgm:t>
    </dgm:pt>
    <dgm:pt modelId="{4511345A-E823-40B5-A75D-9B8DC0DFC617}" type="sibTrans" cxnId="{6EEB439A-11DF-4825-BF39-98B3AB3F0977}">
      <dgm:prSet/>
      <dgm:spPr/>
      <dgm:t>
        <a:bodyPr/>
        <a:lstStyle/>
        <a:p>
          <a:pPr>
            <a:lnSpc>
              <a:spcPct val="100000"/>
            </a:lnSpc>
          </a:pPr>
          <a:endParaRPr lang="en-US"/>
        </a:p>
      </dgm:t>
    </dgm:pt>
    <dgm:pt modelId="{C2498431-F225-4321-A75E-4F132A8AFE6A}">
      <dgm:prSet/>
      <dgm:spPr/>
      <dgm:t>
        <a:bodyPr/>
        <a:lstStyle/>
        <a:p>
          <a:pPr>
            <a:lnSpc>
              <a:spcPct val="100000"/>
            </a:lnSpc>
          </a:pPr>
          <a:r>
            <a:rPr lang="en-IN"/>
            <a:t>The metric provided a certain degree of measure beyond just the positivity and the negativity of the tweet and helped us find out more about what people think</a:t>
          </a:r>
          <a:endParaRPr lang="en-US"/>
        </a:p>
      </dgm:t>
    </dgm:pt>
    <dgm:pt modelId="{DFFB1277-FCFB-451B-8BCF-51D45DC1D363}" type="parTrans" cxnId="{D334A443-7821-444F-BFF9-4A9D0B1A7CCE}">
      <dgm:prSet/>
      <dgm:spPr/>
      <dgm:t>
        <a:bodyPr/>
        <a:lstStyle/>
        <a:p>
          <a:endParaRPr lang="en-US"/>
        </a:p>
      </dgm:t>
    </dgm:pt>
    <dgm:pt modelId="{CAB3A3F2-9172-4440-A288-3176FA9DD07C}" type="sibTrans" cxnId="{D334A443-7821-444F-BFF9-4A9D0B1A7CCE}">
      <dgm:prSet/>
      <dgm:spPr/>
      <dgm:t>
        <a:bodyPr/>
        <a:lstStyle/>
        <a:p>
          <a:endParaRPr lang="en-US"/>
        </a:p>
      </dgm:t>
    </dgm:pt>
    <dgm:pt modelId="{557AF539-A4DF-4716-BAE9-784D390A4B21}" type="pres">
      <dgm:prSet presAssocID="{FAF4329B-C836-4D36-ACB2-20CBF6D02626}" presName="root" presStyleCnt="0">
        <dgm:presLayoutVars>
          <dgm:dir/>
          <dgm:resizeHandles val="exact"/>
        </dgm:presLayoutVars>
      </dgm:prSet>
      <dgm:spPr/>
    </dgm:pt>
    <dgm:pt modelId="{185CD2A2-DE14-4150-8AE2-DB1F6A145C70}" type="pres">
      <dgm:prSet presAssocID="{FAF4329B-C836-4D36-ACB2-20CBF6D02626}" presName="container" presStyleCnt="0">
        <dgm:presLayoutVars>
          <dgm:dir/>
          <dgm:resizeHandles val="exact"/>
        </dgm:presLayoutVars>
      </dgm:prSet>
      <dgm:spPr/>
    </dgm:pt>
    <dgm:pt modelId="{750BEFCA-C5D0-4164-8136-A64FF13B54CF}" type="pres">
      <dgm:prSet presAssocID="{F0F3888E-7783-4038-B2BE-7627DB068B92}" presName="compNode" presStyleCnt="0"/>
      <dgm:spPr/>
    </dgm:pt>
    <dgm:pt modelId="{21D5C464-E9A7-41E6-ABBE-7E2752835598}" type="pres">
      <dgm:prSet presAssocID="{F0F3888E-7783-4038-B2BE-7627DB068B92}" presName="iconBgRect" presStyleLbl="bgShp" presStyleIdx="0" presStyleCnt="4"/>
      <dgm:spPr/>
    </dgm:pt>
    <dgm:pt modelId="{192FC638-3F5E-47F3-AA85-CC9E0DE6BB63}" type="pres">
      <dgm:prSet presAssocID="{F0F3888E-7783-4038-B2BE-7627DB068B9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nglasses Face with Solid Fill"/>
        </a:ext>
      </dgm:extLst>
    </dgm:pt>
    <dgm:pt modelId="{64573630-540C-4150-8246-910628F30F57}" type="pres">
      <dgm:prSet presAssocID="{F0F3888E-7783-4038-B2BE-7627DB068B92}" presName="spaceRect" presStyleCnt="0"/>
      <dgm:spPr/>
    </dgm:pt>
    <dgm:pt modelId="{D00F5C6B-3FCA-4DE8-A399-1397925454A9}" type="pres">
      <dgm:prSet presAssocID="{F0F3888E-7783-4038-B2BE-7627DB068B92}" presName="textRect" presStyleLbl="revTx" presStyleIdx="0" presStyleCnt="4">
        <dgm:presLayoutVars>
          <dgm:chMax val="1"/>
          <dgm:chPref val="1"/>
        </dgm:presLayoutVars>
      </dgm:prSet>
      <dgm:spPr/>
    </dgm:pt>
    <dgm:pt modelId="{ED9AF985-304F-4BD1-AC3E-ABDE7CF4F0A2}" type="pres">
      <dgm:prSet presAssocID="{0FF63147-FDF7-485E-AEFA-5FB3077509DB}" presName="sibTrans" presStyleLbl="sibTrans2D1" presStyleIdx="0" presStyleCnt="0"/>
      <dgm:spPr/>
    </dgm:pt>
    <dgm:pt modelId="{C941BB17-55F1-459C-A526-05E22122FD91}" type="pres">
      <dgm:prSet presAssocID="{05AF96DE-B4CD-4170-A6F7-0C3E2F0791B7}" presName="compNode" presStyleCnt="0"/>
      <dgm:spPr/>
    </dgm:pt>
    <dgm:pt modelId="{9092BD0A-A368-47DC-99A4-8672E1775F72}" type="pres">
      <dgm:prSet presAssocID="{05AF96DE-B4CD-4170-A6F7-0C3E2F0791B7}" presName="iconBgRect" presStyleLbl="bgShp" presStyleIdx="1" presStyleCnt="4"/>
      <dgm:spPr/>
    </dgm:pt>
    <dgm:pt modelId="{956D0627-B1ED-45C9-A35A-4C11F0913EC5}" type="pres">
      <dgm:prSet presAssocID="{05AF96DE-B4CD-4170-A6F7-0C3E2F0791B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A8CEDD39-9C17-46A8-A080-0941A14AB495}" type="pres">
      <dgm:prSet presAssocID="{05AF96DE-B4CD-4170-A6F7-0C3E2F0791B7}" presName="spaceRect" presStyleCnt="0"/>
      <dgm:spPr/>
    </dgm:pt>
    <dgm:pt modelId="{8A169920-ABA2-4B2B-A9C4-448BC530AC86}" type="pres">
      <dgm:prSet presAssocID="{05AF96DE-B4CD-4170-A6F7-0C3E2F0791B7}" presName="textRect" presStyleLbl="revTx" presStyleIdx="1" presStyleCnt="4">
        <dgm:presLayoutVars>
          <dgm:chMax val="1"/>
          <dgm:chPref val="1"/>
        </dgm:presLayoutVars>
      </dgm:prSet>
      <dgm:spPr/>
    </dgm:pt>
    <dgm:pt modelId="{4C124974-9B56-44B5-BB6A-2C8AC079E8EA}" type="pres">
      <dgm:prSet presAssocID="{D75BB9C2-152D-4997-8370-930AD8081299}" presName="sibTrans" presStyleLbl="sibTrans2D1" presStyleIdx="0" presStyleCnt="0"/>
      <dgm:spPr/>
    </dgm:pt>
    <dgm:pt modelId="{8A5B8852-88F6-4A39-B204-48F328D815C1}" type="pres">
      <dgm:prSet presAssocID="{5AD097FC-FB12-4678-98CC-B7BE3D4C1496}" presName="compNode" presStyleCnt="0"/>
      <dgm:spPr/>
    </dgm:pt>
    <dgm:pt modelId="{9D2EB12B-F052-4ECF-8CE8-26CC0941F9A0}" type="pres">
      <dgm:prSet presAssocID="{5AD097FC-FB12-4678-98CC-B7BE3D4C1496}" presName="iconBgRect" presStyleLbl="bgShp" presStyleIdx="2" presStyleCnt="4"/>
      <dgm:spPr/>
    </dgm:pt>
    <dgm:pt modelId="{155EAFC0-01C1-4120-B03C-1CCEAF17651D}" type="pres">
      <dgm:prSet presAssocID="{5AD097FC-FB12-4678-98CC-B7BE3D4C149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fused Person"/>
        </a:ext>
      </dgm:extLst>
    </dgm:pt>
    <dgm:pt modelId="{A1A79419-52CA-428B-BE95-837464DD23AA}" type="pres">
      <dgm:prSet presAssocID="{5AD097FC-FB12-4678-98CC-B7BE3D4C1496}" presName="spaceRect" presStyleCnt="0"/>
      <dgm:spPr/>
    </dgm:pt>
    <dgm:pt modelId="{FC2F8C19-3998-4E19-881A-48E484FB834E}" type="pres">
      <dgm:prSet presAssocID="{5AD097FC-FB12-4678-98CC-B7BE3D4C1496}" presName="textRect" presStyleLbl="revTx" presStyleIdx="2" presStyleCnt="4">
        <dgm:presLayoutVars>
          <dgm:chMax val="1"/>
          <dgm:chPref val="1"/>
        </dgm:presLayoutVars>
      </dgm:prSet>
      <dgm:spPr/>
    </dgm:pt>
    <dgm:pt modelId="{114B33B4-7D9D-4598-A611-F743E19D195F}" type="pres">
      <dgm:prSet presAssocID="{4511345A-E823-40B5-A75D-9B8DC0DFC617}" presName="sibTrans" presStyleLbl="sibTrans2D1" presStyleIdx="0" presStyleCnt="0"/>
      <dgm:spPr/>
    </dgm:pt>
    <dgm:pt modelId="{FA1ADC29-54C4-4217-A92A-82A0728F7991}" type="pres">
      <dgm:prSet presAssocID="{C2498431-F225-4321-A75E-4F132A8AFE6A}" presName="compNode" presStyleCnt="0"/>
      <dgm:spPr/>
    </dgm:pt>
    <dgm:pt modelId="{5678A97B-49B5-4326-9812-71CBEAC8FAA3}" type="pres">
      <dgm:prSet presAssocID="{C2498431-F225-4321-A75E-4F132A8AFE6A}" presName="iconBgRect" presStyleLbl="bgShp" presStyleIdx="3" presStyleCnt="4"/>
      <dgm:spPr/>
    </dgm:pt>
    <dgm:pt modelId="{1082123F-66D6-46F3-97BB-3F3F7EC36DA6}" type="pres">
      <dgm:prSet presAssocID="{C2498431-F225-4321-A75E-4F132A8AFE6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rson with Idea"/>
        </a:ext>
      </dgm:extLst>
    </dgm:pt>
    <dgm:pt modelId="{6391D101-F4E2-4599-BC29-6F2694DE3C96}" type="pres">
      <dgm:prSet presAssocID="{C2498431-F225-4321-A75E-4F132A8AFE6A}" presName="spaceRect" presStyleCnt="0"/>
      <dgm:spPr/>
    </dgm:pt>
    <dgm:pt modelId="{9876503C-62FA-430F-B6AC-94A76E459DBF}" type="pres">
      <dgm:prSet presAssocID="{C2498431-F225-4321-A75E-4F132A8AFE6A}" presName="textRect" presStyleLbl="revTx" presStyleIdx="3" presStyleCnt="4">
        <dgm:presLayoutVars>
          <dgm:chMax val="1"/>
          <dgm:chPref val="1"/>
        </dgm:presLayoutVars>
      </dgm:prSet>
      <dgm:spPr/>
    </dgm:pt>
  </dgm:ptLst>
  <dgm:cxnLst>
    <dgm:cxn modelId="{33C4AA3A-6F10-495B-9DAA-4ADCC62E406A}" type="presOf" srcId="{F0F3888E-7783-4038-B2BE-7627DB068B92}" destId="{D00F5C6B-3FCA-4DE8-A399-1397925454A9}" srcOrd="0" destOrd="0" presId="urn:microsoft.com/office/officeart/2018/2/layout/IconCircleList"/>
    <dgm:cxn modelId="{D334A443-7821-444F-BFF9-4A9D0B1A7CCE}" srcId="{FAF4329B-C836-4D36-ACB2-20CBF6D02626}" destId="{C2498431-F225-4321-A75E-4F132A8AFE6A}" srcOrd="3" destOrd="0" parTransId="{DFFB1277-FCFB-451B-8BCF-51D45DC1D363}" sibTransId="{CAB3A3F2-9172-4440-A288-3176FA9DD07C}"/>
    <dgm:cxn modelId="{F102B167-7841-4D99-9A4B-9647B36CF228}" type="presOf" srcId="{4511345A-E823-40B5-A75D-9B8DC0DFC617}" destId="{114B33B4-7D9D-4598-A611-F743E19D195F}" srcOrd="0" destOrd="0" presId="urn:microsoft.com/office/officeart/2018/2/layout/IconCircleList"/>
    <dgm:cxn modelId="{267AA66B-9513-4C2C-826D-3A7F118CD0D7}" type="presOf" srcId="{FAF4329B-C836-4D36-ACB2-20CBF6D02626}" destId="{557AF539-A4DF-4716-BAE9-784D390A4B21}" srcOrd="0" destOrd="0" presId="urn:microsoft.com/office/officeart/2018/2/layout/IconCircleList"/>
    <dgm:cxn modelId="{EBD0FD7E-B7BA-42F6-B470-5C21E4B4EABE}" type="presOf" srcId="{05AF96DE-B4CD-4170-A6F7-0C3E2F0791B7}" destId="{8A169920-ABA2-4B2B-A9C4-448BC530AC86}" srcOrd="0" destOrd="0" presId="urn:microsoft.com/office/officeart/2018/2/layout/IconCircleList"/>
    <dgm:cxn modelId="{D1654A7F-C436-4998-8970-FD60F2B4F638}" srcId="{FAF4329B-C836-4D36-ACB2-20CBF6D02626}" destId="{F0F3888E-7783-4038-B2BE-7627DB068B92}" srcOrd="0" destOrd="0" parTransId="{7171C04B-A3FC-4020-9BAE-03FD6B2F587B}" sibTransId="{0FF63147-FDF7-485E-AEFA-5FB3077509DB}"/>
    <dgm:cxn modelId="{9B4B6D86-48DC-4329-A565-BFE255ABB683}" type="presOf" srcId="{5AD097FC-FB12-4678-98CC-B7BE3D4C1496}" destId="{FC2F8C19-3998-4E19-881A-48E484FB834E}" srcOrd="0" destOrd="0" presId="urn:microsoft.com/office/officeart/2018/2/layout/IconCircleList"/>
    <dgm:cxn modelId="{6EEB439A-11DF-4825-BF39-98B3AB3F0977}" srcId="{FAF4329B-C836-4D36-ACB2-20CBF6D02626}" destId="{5AD097FC-FB12-4678-98CC-B7BE3D4C1496}" srcOrd="2" destOrd="0" parTransId="{A5001FFB-D782-4382-B5F7-3510876370DD}" sibTransId="{4511345A-E823-40B5-A75D-9B8DC0DFC617}"/>
    <dgm:cxn modelId="{9AC6D19F-76D6-4D5C-B513-EF20AAB83790}" type="presOf" srcId="{0FF63147-FDF7-485E-AEFA-5FB3077509DB}" destId="{ED9AF985-304F-4BD1-AC3E-ABDE7CF4F0A2}" srcOrd="0" destOrd="0" presId="urn:microsoft.com/office/officeart/2018/2/layout/IconCircleList"/>
    <dgm:cxn modelId="{52B2D7A4-7072-4EFA-B8D2-86CE6F2A958E}" type="presOf" srcId="{D75BB9C2-152D-4997-8370-930AD8081299}" destId="{4C124974-9B56-44B5-BB6A-2C8AC079E8EA}" srcOrd="0" destOrd="0" presId="urn:microsoft.com/office/officeart/2018/2/layout/IconCircleList"/>
    <dgm:cxn modelId="{D02366BF-5826-4F30-9846-C541ACA6AEA7}" type="presOf" srcId="{C2498431-F225-4321-A75E-4F132A8AFE6A}" destId="{9876503C-62FA-430F-B6AC-94A76E459DBF}" srcOrd="0" destOrd="0" presId="urn:microsoft.com/office/officeart/2018/2/layout/IconCircleList"/>
    <dgm:cxn modelId="{C16A97F1-2F29-49D4-9D0E-85DA0C402065}" srcId="{FAF4329B-C836-4D36-ACB2-20CBF6D02626}" destId="{05AF96DE-B4CD-4170-A6F7-0C3E2F0791B7}" srcOrd="1" destOrd="0" parTransId="{BA668471-A520-421E-AC51-26D685FA236B}" sibTransId="{D75BB9C2-152D-4997-8370-930AD8081299}"/>
    <dgm:cxn modelId="{A55EF795-2079-439F-8402-CCE9F771A3C6}" type="presParOf" srcId="{557AF539-A4DF-4716-BAE9-784D390A4B21}" destId="{185CD2A2-DE14-4150-8AE2-DB1F6A145C70}" srcOrd="0" destOrd="0" presId="urn:microsoft.com/office/officeart/2018/2/layout/IconCircleList"/>
    <dgm:cxn modelId="{67DC908A-FF8A-49D3-B783-75670F5A5AF7}" type="presParOf" srcId="{185CD2A2-DE14-4150-8AE2-DB1F6A145C70}" destId="{750BEFCA-C5D0-4164-8136-A64FF13B54CF}" srcOrd="0" destOrd="0" presId="urn:microsoft.com/office/officeart/2018/2/layout/IconCircleList"/>
    <dgm:cxn modelId="{4C69EF32-8824-4AE1-9889-B70D2F835AB4}" type="presParOf" srcId="{750BEFCA-C5D0-4164-8136-A64FF13B54CF}" destId="{21D5C464-E9A7-41E6-ABBE-7E2752835598}" srcOrd="0" destOrd="0" presId="urn:microsoft.com/office/officeart/2018/2/layout/IconCircleList"/>
    <dgm:cxn modelId="{9EF4E2DE-FF0E-4F4E-A8FD-012DD4A907E2}" type="presParOf" srcId="{750BEFCA-C5D0-4164-8136-A64FF13B54CF}" destId="{192FC638-3F5E-47F3-AA85-CC9E0DE6BB63}" srcOrd="1" destOrd="0" presId="urn:microsoft.com/office/officeart/2018/2/layout/IconCircleList"/>
    <dgm:cxn modelId="{520A3230-3824-4953-9BED-D13470C200B3}" type="presParOf" srcId="{750BEFCA-C5D0-4164-8136-A64FF13B54CF}" destId="{64573630-540C-4150-8246-910628F30F57}" srcOrd="2" destOrd="0" presId="urn:microsoft.com/office/officeart/2018/2/layout/IconCircleList"/>
    <dgm:cxn modelId="{2C520A09-E004-4559-B745-600F0A3C4DCB}" type="presParOf" srcId="{750BEFCA-C5D0-4164-8136-A64FF13B54CF}" destId="{D00F5C6B-3FCA-4DE8-A399-1397925454A9}" srcOrd="3" destOrd="0" presId="urn:microsoft.com/office/officeart/2018/2/layout/IconCircleList"/>
    <dgm:cxn modelId="{4CE2CB20-0963-4340-8862-54274DAF2419}" type="presParOf" srcId="{185CD2A2-DE14-4150-8AE2-DB1F6A145C70}" destId="{ED9AF985-304F-4BD1-AC3E-ABDE7CF4F0A2}" srcOrd="1" destOrd="0" presId="urn:microsoft.com/office/officeart/2018/2/layout/IconCircleList"/>
    <dgm:cxn modelId="{7F5BDB81-C181-426C-A143-DE76122C0B1B}" type="presParOf" srcId="{185CD2A2-DE14-4150-8AE2-DB1F6A145C70}" destId="{C941BB17-55F1-459C-A526-05E22122FD91}" srcOrd="2" destOrd="0" presId="urn:microsoft.com/office/officeart/2018/2/layout/IconCircleList"/>
    <dgm:cxn modelId="{F99E77C2-D6F5-41DF-83EE-087391F3B18A}" type="presParOf" srcId="{C941BB17-55F1-459C-A526-05E22122FD91}" destId="{9092BD0A-A368-47DC-99A4-8672E1775F72}" srcOrd="0" destOrd="0" presId="urn:microsoft.com/office/officeart/2018/2/layout/IconCircleList"/>
    <dgm:cxn modelId="{7237C1D3-4D0B-4FC8-AD1B-038D4002FA70}" type="presParOf" srcId="{C941BB17-55F1-459C-A526-05E22122FD91}" destId="{956D0627-B1ED-45C9-A35A-4C11F0913EC5}" srcOrd="1" destOrd="0" presId="urn:microsoft.com/office/officeart/2018/2/layout/IconCircleList"/>
    <dgm:cxn modelId="{9EB58FC4-7D41-46ED-B9B3-FFDBC8832B71}" type="presParOf" srcId="{C941BB17-55F1-459C-A526-05E22122FD91}" destId="{A8CEDD39-9C17-46A8-A080-0941A14AB495}" srcOrd="2" destOrd="0" presId="urn:microsoft.com/office/officeart/2018/2/layout/IconCircleList"/>
    <dgm:cxn modelId="{F8DE95D3-46AE-4FFB-ABE0-913620849B2F}" type="presParOf" srcId="{C941BB17-55F1-459C-A526-05E22122FD91}" destId="{8A169920-ABA2-4B2B-A9C4-448BC530AC86}" srcOrd="3" destOrd="0" presId="urn:microsoft.com/office/officeart/2018/2/layout/IconCircleList"/>
    <dgm:cxn modelId="{590641B3-AD25-4FE6-A371-FE14428D58E1}" type="presParOf" srcId="{185CD2A2-DE14-4150-8AE2-DB1F6A145C70}" destId="{4C124974-9B56-44B5-BB6A-2C8AC079E8EA}" srcOrd="3" destOrd="0" presId="urn:microsoft.com/office/officeart/2018/2/layout/IconCircleList"/>
    <dgm:cxn modelId="{96AEABD9-865B-400D-9141-F26688750A1A}" type="presParOf" srcId="{185CD2A2-DE14-4150-8AE2-DB1F6A145C70}" destId="{8A5B8852-88F6-4A39-B204-48F328D815C1}" srcOrd="4" destOrd="0" presId="urn:microsoft.com/office/officeart/2018/2/layout/IconCircleList"/>
    <dgm:cxn modelId="{CFFBCC78-AF53-4FDD-8BA2-E6CF0848149B}" type="presParOf" srcId="{8A5B8852-88F6-4A39-B204-48F328D815C1}" destId="{9D2EB12B-F052-4ECF-8CE8-26CC0941F9A0}" srcOrd="0" destOrd="0" presId="urn:microsoft.com/office/officeart/2018/2/layout/IconCircleList"/>
    <dgm:cxn modelId="{6FEEF89F-DC3D-494B-9C61-B04478C3BD30}" type="presParOf" srcId="{8A5B8852-88F6-4A39-B204-48F328D815C1}" destId="{155EAFC0-01C1-4120-B03C-1CCEAF17651D}" srcOrd="1" destOrd="0" presId="urn:microsoft.com/office/officeart/2018/2/layout/IconCircleList"/>
    <dgm:cxn modelId="{97C5BDAB-B043-4C29-B627-A14DCBC4A38C}" type="presParOf" srcId="{8A5B8852-88F6-4A39-B204-48F328D815C1}" destId="{A1A79419-52CA-428B-BE95-837464DD23AA}" srcOrd="2" destOrd="0" presId="urn:microsoft.com/office/officeart/2018/2/layout/IconCircleList"/>
    <dgm:cxn modelId="{FE93C609-8E2C-480F-A9B4-DDB4DF26ECD6}" type="presParOf" srcId="{8A5B8852-88F6-4A39-B204-48F328D815C1}" destId="{FC2F8C19-3998-4E19-881A-48E484FB834E}" srcOrd="3" destOrd="0" presId="urn:microsoft.com/office/officeart/2018/2/layout/IconCircleList"/>
    <dgm:cxn modelId="{6419E9CE-CFF9-448B-A69B-9411FBA81A30}" type="presParOf" srcId="{185CD2A2-DE14-4150-8AE2-DB1F6A145C70}" destId="{114B33B4-7D9D-4598-A611-F743E19D195F}" srcOrd="5" destOrd="0" presId="urn:microsoft.com/office/officeart/2018/2/layout/IconCircleList"/>
    <dgm:cxn modelId="{8ADD78A1-6538-4CB4-B129-37261B34784F}" type="presParOf" srcId="{185CD2A2-DE14-4150-8AE2-DB1F6A145C70}" destId="{FA1ADC29-54C4-4217-A92A-82A0728F7991}" srcOrd="6" destOrd="0" presId="urn:microsoft.com/office/officeart/2018/2/layout/IconCircleList"/>
    <dgm:cxn modelId="{8D1B0997-216C-4196-A569-297E53AE1701}" type="presParOf" srcId="{FA1ADC29-54C4-4217-A92A-82A0728F7991}" destId="{5678A97B-49B5-4326-9812-71CBEAC8FAA3}" srcOrd="0" destOrd="0" presId="urn:microsoft.com/office/officeart/2018/2/layout/IconCircleList"/>
    <dgm:cxn modelId="{3E3190D6-8992-4755-A96E-406BB01AFFAC}" type="presParOf" srcId="{FA1ADC29-54C4-4217-A92A-82A0728F7991}" destId="{1082123F-66D6-46F3-97BB-3F3F7EC36DA6}" srcOrd="1" destOrd="0" presId="urn:microsoft.com/office/officeart/2018/2/layout/IconCircleList"/>
    <dgm:cxn modelId="{9EBCBB6C-D6CB-42EA-B709-4E70CD9A36F0}" type="presParOf" srcId="{FA1ADC29-54C4-4217-A92A-82A0728F7991}" destId="{6391D101-F4E2-4599-BC29-6F2694DE3C96}" srcOrd="2" destOrd="0" presId="urn:microsoft.com/office/officeart/2018/2/layout/IconCircleList"/>
    <dgm:cxn modelId="{3001F963-5288-4B63-8982-480192A9FE5B}" type="presParOf" srcId="{FA1ADC29-54C4-4217-A92A-82A0728F7991}" destId="{9876503C-62FA-430F-B6AC-94A76E459DB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3F29F99-FDCC-4AF4-BD7A-FF1A9873B26B}"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36A036D-ED53-434D-9927-9F7BCC44DFFF}">
      <dgm:prSet/>
      <dgm:spPr/>
      <dgm:t>
        <a:bodyPr/>
        <a:lstStyle/>
        <a:p>
          <a:r>
            <a:rPr lang="en-IN"/>
            <a:t>BJP had more fear, anger and trust associated with it, along with its popularity</a:t>
          </a:r>
          <a:endParaRPr lang="en-US"/>
        </a:p>
      </dgm:t>
    </dgm:pt>
    <dgm:pt modelId="{11D1F885-FB62-484B-BD25-FAB145E36F28}" type="parTrans" cxnId="{C6E3C70F-C919-4379-A234-37F76285A334}">
      <dgm:prSet/>
      <dgm:spPr/>
      <dgm:t>
        <a:bodyPr/>
        <a:lstStyle/>
        <a:p>
          <a:endParaRPr lang="en-US"/>
        </a:p>
      </dgm:t>
    </dgm:pt>
    <dgm:pt modelId="{8D064DC8-A872-46E7-9FE6-D0F1A080B641}" type="sibTrans" cxnId="{C6E3C70F-C919-4379-A234-37F76285A334}">
      <dgm:prSet/>
      <dgm:spPr/>
      <dgm:t>
        <a:bodyPr/>
        <a:lstStyle/>
        <a:p>
          <a:endParaRPr lang="en-US"/>
        </a:p>
      </dgm:t>
    </dgm:pt>
    <dgm:pt modelId="{8EF79033-4544-4376-AA41-FAACBF0F3172}">
      <dgm:prSet/>
      <dgm:spPr/>
      <dgm:t>
        <a:bodyPr/>
        <a:lstStyle/>
        <a:p>
          <a:r>
            <a:rPr lang="en-IN"/>
            <a:t>The distribution in moods across states was uniform, suggesting that most people felt the same way irrespective of where they stayed</a:t>
          </a:r>
          <a:endParaRPr lang="en-US"/>
        </a:p>
      </dgm:t>
    </dgm:pt>
    <dgm:pt modelId="{853E4DF7-F937-4755-BC9A-9FDEA48B1F20}" type="parTrans" cxnId="{1BF99929-CABE-4371-B67A-5F9822D2B60E}">
      <dgm:prSet/>
      <dgm:spPr/>
      <dgm:t>
        <a:bodyPr/>
        <a:lstStyle/>
        <a:p>
          <a:endParaRPr lang="en-US"/>
        </a:p>
      </dgm:t>
    </dgm:pt>
    <dgm:pt modelId="{729E7EB2-1C94-4FF1-8C79-2CE73E4A21D7}" type="sibTrans" cxnId="{1BF99929-CABE-4371-B67A-5F9822D2B60E}">
      <dgm:prSet/>
      <dgm:spPr/>
      <dgm:t>
        <a:bodyPr/>
        <a:lstStyle/>
        <a:p>
          <a:endParaRPr lang="en-US"/>
        </a:p>
      </dgm:t>
    </dgm:pt>
    <dgm:pt modelId="{86F947A4-01D5-45B2-A187-8603AEF9490D}">
      <dgm:prSet/>
      <dgm:spPr/>
      <dgm:t>
        <a:bodyPr/>
        <a:lstStyle/>
        <a:p>
          <a:r>
            <a:rPr lang="en-IN"/>
            <a:t>Feelings of disgust and surprise measured lower values compared to anticipation, trust, joy and fear</a:t>
          </a:r>
          <a:endParaRPr lang="en-US"/>
        </a:p>
      </dgm:t>
    </dgm:pt>
    <dgm:pt modelId="{E12A4050-6E3F-4711-B90C-CA8379C4EE1A}" type="parTrans" cxnId="{E552E309-08A6-4849-BA99-9456444284B2}">
      <dgm:prSet/>
      <dgm:spPr/>
      <dgm:t>
        <a:bodyPr/>
        <a:lstStyle/>
        <a:p>
          <a:endParaRPr lang="en-US"/>
        </a:p>
      </dgm:t>
    </dgm:pt>
    <dgm:pt modelId="{01838AA2-BAEF-4B2E-9EAE-D5235606E1F9}" type="sibTrans" cxnId="{E552E309-08A6-4849-BA99-9456444284B2}">
      <dgm:prSet/>
      <dgm:spPr/>
      <dgm:t>
        <a:bodyPr/>
        <a:lstStyle/>
        <a:p>
          <a:endParaRPr lang="en-US"/>
        </a:p>
      </dgm:t>
    </dgm:pt>
    <dgm:pt modelId="{06629CCF-05B2-4601-A5C8-9669983F3A43}">
      <dgm:prSet/>
      <dgm:spPr/>
      <dgm:t>
        <a:bodyPr/>
        <a:lstStyle/>
        <a:p>
          <a:r>
            <a:rPr lang="en-IN"/>
            <a:t>The positive and negative emotions also matches the popularity scores of each party</a:t>
          </a:r>
          <a:endParaRPr lang="en-US"/>
        </a:p>
      </dgm:t>
    </dgm:pt>
    <dgm:pt modelId="{2ED65D6C-C101-4D86-AEE0-A6FE616992D9}" type="parTrans" cxnId="{270B87BC-2616-43C0-85EC-D068B6A8B0B3}">
      <dgm:prSet/>
      <dgm:spPr/>
      <dgm:t>
        <a:bodyPr/>
        <a:lstStyle/>
        <a:p>
          <a:endParaRPr lang="en-US"/>
        </a:p>
      </dgm:t>
    </dgm:pt>
    <dgm:pt modelId="{C6E188C1-D900-40A5-A3D0-B032198D41F3}" type="sibTrans" cxnId="{270B87BC-2616-43C0-85EC-D068B6A8B0B3}">
      <dgm:prSet/>
      <dgm:spPr/>
      <dgm:t>
        <a:bodyPr/>
        <a:lstStyle/>
        <a:p>
          <a:endParaRPr lang="en-US"/>
        </a:p>
      </dgm:t>
    </dgm:pt>
    <dgm:pt modelId="{CE9584EB-D6DA-4A0B-9F5A-326AEFCD35B5}" type="pres">
      <dgm:prSet presAssocID="{03F29F99-FDCC-4AF4-BD7A-FF1A9873B26B}" presName="root" presStyleCnt="0">
        <dgm:presLayoutVars>
          <dgm:dir/>
          <dgm:resizeHandles val="exact"/>
        </dgm:presLayoutVars>
      </dgm:prSet>
      <dgm:spPr/>
    </dgm:pt>
    <dgm:pt modelId="{7072DAED-5855-4743-8008-0B296A6923CA}" type="pres">
      <dgm:prSet presAssocID="{436A036D-ED53-434D-9927-9F7BCC44DFFF}" presName="compNode" presStyleCnt="0"/>
      <dgm:spPr/>
    </dgm:pt>
    <dgm:pt modelId="{596D2EBD-E85E-4ED4-9610-2F427BD06D09}" type="pres">
      <dgm:prSet presAssocID="{436A036D-ED53-434D-9927-9F7BCC44DFFF}" presName="bgRect" presStyleLbl="bgShp" presStyleIdx="0" presStyleCnt="4"/>
      <dgm:spPr/>
    </dgm:pt>
    <dgm:pt modelId="{FAAC53B6-2D84-411A-BE08-19F850A06E96}" type="pres">
      <dgm:prSet presAssocID="{436A036D-ED53-434D-9927-9F7BCC44DFF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7EF520AB-5AFD-46F1-A974-F83291D949D8}" type="pres">
      <dgm:prSet presAssocID="{436A036D-ED53-434D-9927-9F7BCC44DFFF}" presName="spaceRect" presStyleCnt="0"/>
      <dgm:spPr/>
    </dgm:pt>
    <dgm:pt modelId="{6E226E04-6A7E-4288-9000-F785B05C1D74}" type="pres">
      <dgm:prSet presAssocID="{436A036D-ED53-434D-9927-9F7BCC44DFFF}" presName="parTx" presStyleLbl="revTx" presStyleIdx="0" presStyleCnt="4">
        <dgm:presLayoutVars>
          <dgm:chMax val="0"/>
          <dgm:chPref val="0"/>
        </dgm:presLayoutVars>
      </dgm:prSet>
      <dgm:spPr/>
    </dgm:pt>
    <dgm:pt modelId="{51C939C7-2915-432A-8209-E2E13DB01644}" type="pres">
      <dgm:prSet presAssocID="{8D064DC8-A872-46E7-9FE6-D0F1A080B641}" presName="sibTrans" presStyleCnt="0"/>
      <dgm:spPr/>
    </dgm:pt>
    <dgm:pt modelId="{185E59D2-ECFD-43A0-9DFF-E8FF23F3E49F}" type="pres">
      <dgm:prSet presAssocID="{8EF79033-4544-4376-AA41-FAACBF0F3172}" presName="compNode" presStyleCnt="0"/>
      <dgm:spPr/>
    </dgm:pt>
    <dgm:pt modelId="{F1EF167F-2525-4AE0-9EAE-FBC0C7A45415}" type="pres">
      <dgm:prSet presAssocID="{8EF79033-4544-4376-AA41-FAACBF0F3172}" presName="bgRect" presStyleLbl="bgShp" presStyleIdx="1" presStyleCnt="4"/>
      <dgm:spPr/>
    </dgm:pt>
    <dgm:pt modelId="{13CD7F93-C022-4FE2-8D91-F1781B3B107D}" type="pres">
      <dgm:prSet presAssocID="{8EF79033-4544-4376-AA41-FAACBF0F31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redBlack"/>
        </a:ext>
      </dgm:extLst>
    </dgm:pt>
    <dgm:pt modelId="{5FBF5449-BBAB-4B16-B679-EB7D592EE8CF}" type="pres">
      <dgm:prSet presAssocID="{8EF79033-4544-4376-AA41-FAACBF0F3172}" presName="spaceRect" presStyleCnt="0"/>
      <dgm:spPr/>
    </dgm:pt>
    <dgm:pt modelId="{9158B0D6-4745-4AC5-A9E6-9245F4C02CC7}" type="pres">
      <dgm:prSet presAssocID="{8EF79033-4544-4376-AA41-FAACBF0F3172}" presName="parTx" presStyleLbl="revTx" presStyleIdx="1" presStyleCnt="4">
        <dgm:presLayoutVars>
          <dgm:chMax val="0"/>
          <dgm:chPref val="0"/>
        </dgm:presLayoutVars>
      </dgm:prSet>
      <dgm:spPr/>
    </dgm:pt>
    <dgm:pt modelId="{CA43684E-8A58-497C-9408-A03BF86443F1}" type="pres">
      <dgm:prSet presAssocID="{729E7EB2-1C94-4FF1-8C79-2CE73E4A21D7}" presName="sibTrans" presStyleCnt="0"/>
      <dgm:spPr/>
    </dgm:pt>
    <dgm:pt modelId="{F63A490A-73DD-4581-91CC-9EA43DFCFBEF}" type="pres">
      <dgm:prSet presAssocID="{86F947A4-01D5-45B2-A187-8603AEF9490D}" presName="compNode" presStyleCnt="0"/>
      <dgm:spPr/>
    </dgm:pt>
    <dgm:pt modelId="{5DB14DE7-4458-4910-A4D4-D77EAAA738A9}" type="pres">
      <dgm:prSet presAssocID="{86F947A4-01D5-45B2-A187-8603AEF9490D}" presName="bgRect" presStyleLbl="bgShp" presStyleIdx="2" presStyleCnt="4"/>
      <dgm:spPr/>
    </dgm:pt>
    <dgm:pt modelId="{55E2E5CD-0963-486C-BFFE-A7E1C67A97C0}" type="pres">
      <dgm:prSet presAssocID="{86F947A4-01D5-45B2-A187-8603AEF9490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ngel Face with Solid Fill"/>
        </a:ext>
      </dgm:extLst>
    </dgm:pt>
    <dgm:pt modelId="{1CB4A02F-D209-43CA-92F3-6E99B642941C}" type="pres">
      <dgm:prSet presAssocID="{86F947A4-01D5-45B2-A187-8603AEF9490D}" presName="spaceRect" presStyleCnt="0"/>
      <dgm:spPr/>
    </dgm:pt>
    <dgm:pt modelId="{96E39E15-3B50-4A32-9DEA-2F069E59A390}" type="pres">
      <dgm:prSet presAssocID="{86F947A4-01D5-45B2-A187-8603AEF9490D}" presName="parTx" presStyleLbl="revTx" presStyleIdx="2" presStyleCnt="4">
        <dgm:presLayoutVars>
          <dgm:chMax val="0"/>
          <dgm:chPref val="0"/>
        </dgm:presLayoutVars>
      </dgm:prSet>
      <dgm:spPr/>
    </dgm:pt>
    <dgm:pt modelId="{E4CEB3F1-19D4-4C59-B4EC-CC4F06326890}" type="pres">
      <dgm:prSet presAssocID="{01838AA2-BAEF-4B2E-9EAE-D5235606E1F9}" presName="sibTrans" presStyleCnt="0"/>
      <dgm:spPr/>
    </dgm:pt>
    <dgm:pt modelId="{AD1ABA19-840D-47E4-93A2-CA432AEF2CE9}" type="pres">
      <dgm:prSet presAssocID="{06629CCF-05B2-4601-A5C8-9669983F3A43}" presName="compNode" presStyleCnt="0"/>
      <dgm:spPr/>
    </dgm:pt>
    <dgm:pt modelId="{B7A07CA1-3D89-48E2-B1EF-6CDFCD8BCB22}" type="pres">
      <dgm:prSet presAssocID="{06629CCF-05B2-4601-A5C8-9669983F3A43}" presName="bgRect" presStyleLbl="bgShp" presStyleIdx="3" presStyleCnt="4"/>
      <dgm:spPr/>
    </dgm:pt>
    <dgm:pt modelId="{C7E802E0-4965-49A3-91E9-D802647850D1}" type="pres">
      <dgm:prSet presAssocID="{06629CCF-05B2-4601-A5C8-9669983F3A4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ad Face with Solid Fill"/>
        </a:ext>
      </dgm:extLst>
    </dgm:pt>
    <dgm:pt modelId="{7E1CB454-D119-468C-BE68-A695AC8074A2}" type="pres">
      <dgm:prSet presAssocID="{06629CCF-05B2-4601-A5C8-9669983F3A43}" presName="spaceRect" presStyleCnt="0"/>
      <dgm:spPr/>
    </dgm:pt>
    <dgm:pt modelId="{99EDCD9D-96B4-4809-BA66-17DB9433A8F2}" type="pres">
      <dgm:prSet presAssocID="{06629CCF-05B2-4601-A5C8-9669983F3A43}" presName="parTx" presStyleLbl="revTx" presStyleIdx="3" presStyleCnt="4">
        <dgm:presLayoutVars>
          <dgm:chMax val="0"/>
          <dgm:chPref val="0"/>
        </dgm:presLayoutVars>
      </dgm:prSet>
      <dgm:spPr/>
    </dgm:pt>
  </dgm:ptLst>
  <dgm:cxnLst>
    <dgm:cxn modelId="{53CC1C03-2F99-433E-AB83-A9D255B0827A}" type="presOf" srcId="{06629CCF-05B2-4601-A5C8-9669983F3A43}" destId="{99EDCD9D-96B4-4809-BA66-17DB9433A8F2}" srcOrd="0" destOrd="0" presId="urn:microsoft.com/office/officeart/2018/2/layout/IconVerticalSolidList"/>
    <dgm:cxn modelId="{E552E309-08A6-4849-BA99-9456444284B2}" srcId="{03F29F99-FDCC-4AF4-BD7A-FF1A9873B26B}" destId="{86F947A4-01D5-45B2-A187-8603AEF9490D}" srcOrd="2" destOrd="0" parTransId="{E12A4050-6E3F-4711-B90C-CA8379C4EE1A}" sibTransId="{01838AA2-BAEF-4B2E-9EAE-D5235606E1F9}"/>
    <dgm:cxn modelId="{C6E3C70F-C919-4379-A234-37F76285A334}" srcId="{03F29F99-FDCC-4AF4-BD7A-FF1A9873B26B}" destId="{436A036D-ED53-434D-9927-9F7BCC44DFFF}" srcOrd="0" destOrd="0" parTransId="{11D1F885-FB62-484B-BD25-FAB145E36F28}" sibTransId="{8D064DC8-A872-46E7-9FE6-D0F1A080B641}"/>
    <dgm:cxn modelId="{1BF99929-CABE-4371-B67A-5F9822D2B60E}" srcId="{03F29F99-FDCC-4AF4-BD7A-FF1A9873B26B}" destId="{8EF79033-4544-4376-AA41-FAACBF0F3172}" srcOrd="1" destOrd="0" parTransId="{853E4DF7-F937-4755-BC9A-9FDEA48B1F20}" sibTransId="{729E7EB2-1C94-4FF1-8C79-2CE73E4A21D7}"/>
    <dgm:cxn modelId="{9917602C-C929-4066-8F96-53D69A3AA9D1}" type="presOf" srcId="{03F29F99-FDCC-4AF4-BD7A-FF1A9873B26B}" destId="{CE9584EB-D6DA-4A0B-9F5A-326AEFCD35B5}" srcOrd="0" destOrd="0" presId="urn:microsoft.com/office/officeart/2018/2/layout/IconVerticalSolidList"/>
    <dgm:cxn modelId="{769A98AF-5505-40C9-B415-4FD2218158B6}" type="presOf" srcId="{86F947A4-01D5-45B2-A187-8603AEF9490D}" destId="{96E39E15-3B50-4A32-9DEA-2F069E59A390}" srcOrd="0" destOrd="0" presId="urn:microsoft.com/office/officeart/2018/2/layout/IconVerticalSolidList"/>
    <dgm:cxn modelId="{50B9BBB0-6B6A-476A-8DB6-F14E6526C68D}" type="presOf" srcId="{436A036D-ED53-434D-9927-9F7BCC44DFFF}" destId="{6E226E04-6A7E-4288-9000-F785B05C1D74}" srcOrd="0" destOrd="0" presId="urn:microsoft.com/office/officeart/2018/2/layout/IconVerticalSolidList"/>
    <dgm:cxn modelId="{270B87BC-2616-43C0-85EC-D068B6A8B0B3}" srcId="{03F29F99-FDCC-4AF4-BD7A-FF1A9873B26B}" destId="{06629CCF-05B2-4601-A5C8-9669983F3A43}" srcOrd="3" destOrd="0" parTransId="{2ED65D6C-C101-4D86-AEE0-A6FE616992D9}" sibTransId="{C6E188C1-D900-40A5-A3D0-B032198D41F3}"/>
    <dgm:cxn modelId="{5F5551F0-99DE-40C3-94A8-E382E31E342B}" type="presOf" srcId="{8EF79033-4544-4376-AA41-FAACBF0F3172}" destId="{9158B0D6-4745-4AC5-A9E6-9245F4C02CC7}" srcOrd="0" destOrd="0" presId="urn:microsoft.com/office/officeart/2018/2/layout/IconVerticalSolidList"/>
    <dgm:cxn modelId="{38A8D5A7-3429-441C-ACCD-DB55A579EAE4}" type="presParOf" srcId="{CE9584EB-D6DA-4A0B-9F5A-326AEFCD35B5}" destId="{7072DAED-5855-4743-8008-0B296A6923CA}" srcOrd="0" destOrd="0" presId="urn:microsoft.com/office/officeart/2018/2/layout/IconVerticalSolidList"/>
    <dgm:cxn modelId="{7B337A7B-2647-48C5-ABC4-4CCB4F48B731}" type="presParOf" srcId="{7072DAED-5855-4743-8008-0B296A6923CA}" destId="{596D2EBD-E85E-4ED4-9610-2F427BD06D09}" srcOrd="0" destOrd="0" presId="urn:microsoft.com/office/officeart/2018/2/layout/IconVerticalSolidList"/>
    <dgm:cxn modelId="{636617B7-37D1-481A-A5DB-9C126C702B2E}" type="presParOf" srcId="{7072DAED-5855-4743-8008-0B296A6923CA}" destId="{FAAC53B6-2D84-411A-BE08-19F850A06E96}" srcOrd="1" destOrd="0" presId="urn:microsoft.com/office/officeart/2018/2/layout/IconVerticalSolidList"/>
    <dgm:cxn modelId="{6EB45CBB-7B80-48EA-A8DB-E335E9D096F0}" type="presParOf" srcId="{7072DAED-5855-4743-8008-0B296A6923CA}" destId="{7EF520AB-5AFD-46F1-A974-F83291D949D8}" srcOrd="2" destOrd="0" presId="urn:microsoft.com/office/officeart/2018/2/layout/IconVerticalSolidList"/>
    <dgm:cxn modelId="{6415EF22-A844-42C1-961B-21BB70B355AE}" type="presParOf" srcId="{7072DAED-5855-4743-8008-0B296A6923CA}" destId="{6E226E04-6A7E-4288-9000-F785B05C1D74}" srcOrd="3" destOrd="0" presId="urn:microsoft.com/office/officeart/2018/2/layout/IconVerticalSolidList"/>
    <dgm:cxn modelId="{E685B675-7DF3-4F2C-AE7C-6FFF3772EEC4}" type="presParOf" srcId="{CE9584EB-D6DA-4A0B-9F5A-326AEFCD35B5}" destId="{51C939C7-2915-432A-8209-E2E13DB01644}" srcOrd="1" destOrd="0" presId="urn:microsoft.com/office/officeart/2018/2/layout/IconVerticalSolidList"/>
    <dgm:cxn modelId="{7CB54704-493E-4B6C-860C-CE87642415D4}" type="presParOf" srcId="{CE9584EB-D6DA-4A0B-9F5A-326AEFCD35B5}" destId="{185E59D2-ECFD-43A0-9DFF-E8FF23F3E49F}" srcOrd="2" destOrd="0" presId="urn:microsoft.com/office/officeart/2018/2/layout/IconVerticalSolidList"/>
    <dgm:cxn modelId="{4CA9953D-48DD-4077-AC8A-C77FB7D406A6}" type="presParOf" srcId="{185E59D2-ECFD-43A0-9DFF-E8FF23F3E49F}" destId="{F1EF167F-2525-4AE0-9EAE-FBC0C7A45415}" srcOrd="0" destOrd="0" presId="urn:microsoft.com/office/officeart/2018/2/layout/IconVerticalSolidList"/>
    <dgm:cxn modelId="{4EA50206-AF88-4CE8-984A-1718AB27FC5E}" type="presParOf" srcId="{185E59D2-ECFD-43A0-9DFF-E8FF23F3E49F}" destId="{13CD7F93-C022-4FE2-8D91-F1781B3B107D}" srcOrd="1" destOrd="0" presId="urn:microsoft.com/office/officeart/2018/2/layout/IconVerticalSolidList"/>
    <dgm:cxn modelId="{8A4CE8D9-98C0-4623-BFED-C5038167E89B}" type="presParOf" srcId="{185E59D2-ECFD-43A0-9DFF-E8FF23F3E49F}" destId="{5FBF5449-BBAB-4B16-B679-EB7D592EE8CF}" srcOrd="2" destOrd="0" presId="urn:microsoft.com/office/officeart/2018/2/layout/IconVerticalSolidList"/>
    <dgm:cxn modelId="{7B00BB8F-861F-45C8-92D9-A2D18BE0C2ED}" type="presParOf" srcId="{185E59D2-ECFD-43A0-9DFF-E8FF23F3E49F}" destId="{9158B0D6-4745-4AC5-A9E6-9245F4C02CC7}" srcOrd="3" destOrd="0" presId="urn:microsoft.com/office/officeart/2018/2/layout/IconVerticalSolidList"/>
    <dgm:cxn modelId="{A6ADF07C-841D-4BA6-8E82-15E908CAA067}" type="presParOf" srcId="{CE9584EB-D6DA-4A0B-9F5A-326AEFCD35B5}" destId="{CA43684E-8A58-497C-9408-A03BF86443F1}" srcOrd="3" destOrd="0" presId="urn:microsoft.com/office/officeart/2018/2/layout/IconVerticalSolidList"/>
    <dgm:cxn modelId="{E93E6BE0-6242-4718-AD6E-1DEF6F0C176D}" type="presParOf" srcId="{CE9584EB-D6DA-4A0B-9F5A-326AEFCD35B5}" destId="{F63A490A-73DD-4581-91CC-9EA43DFCFBEF}" srcOrd="4" destOrd="0" presId="urn:microsoft.com/office/officeart/2018/2/layout/IconVerticalSolidList"/>
    <dgm:cxn modelId="{FBC131A3-405B-4F06-ABE2-7C50DFA46E3D}" type="presParOf" srcId="{F63A490A-73DD-4581-91CC-9EA43DFCFBEF}" destId="{5DB14DE7-4458-4910-A4D4-D77EAAA738A9}" srcOrd="0" destOrd="0" presId="urn:microsoft.com/office/officeart/2018/2/layout/IconVerticalSolidList"/>
    <dgm:cxn modelId="{027CE4A2-E564-4864-A41C-74AC11BA674A}" type="presParOf" srcId="{F63A490A-73DD-4581-91CC-9EA43DFCFBEF}" destId="{55E2E5CD-0963-486C-BFFE-A7E1C67A97C0}" srcOrd="1" destOrd="0" presId="urn:microsoft.com/office/officeart/2018/2/layout/IconVerticalSolidList"/>
    <dgm:cxn modelId="{ABBE72C2-E813-4F4A-9B86-D07AB873430E}" type="presParOf" srcId="{F63A490A-73DD-4581-91CC-9EA43DFCFBEF}" destId="{1CB4A02F-D209-43CA-92F3-6E99B642941C}" srcOrd="2" destOrd="0" presId="urn:microsoft.com/office/officeart/2018/2/layout/IconVerticalSolidList"/>
    <dgm:cxn modelId="{21BC6D37-68C7-4BF1-BEFC-EDBF02688E63}" type="presParOf" srcId="{F63A490A-73DD-4581-91CC-9EA43DFCFBEF}" destId="{96E39E15-3B50-4A32-9DEA-2F069E59A390}" srcOrd="3" destOrd="0" presId="urn:microsoft.com/office/officeart/2018/2/layout/IconVerticalSolidList"/>
    <dgm:cxn modelId="{A20FFC77-3F6D-471D-AA76-BD6A9381AB53}" type="presParOf" srcId="{CE9584EB-D6DA-4A0B-9F5A-326AEFCD35B5}" destId="{E4CEB3F1-19D4-4C59-B4EC-CC4F06326890}" srcOrd="5" destOrd="0" presId="urn:microsoft.com/office/officeart/2018/2/layout/IconVerticalSolidList"/>
    <dgm:cxn modelId="{3A5BC061-CC52-4E7D-87FF-7AE3263396D2}" type="presParOf" srcId="{CE9584EB-D6DA-4A0B-9F5A-326AEFCD35B5}" destId="{AD1ABA19-840D-47E4-93A2-CA432AEF2CE9}" srcOrd="6" destOrd="0" presId="urn:microsoft.com/office/officeart/2018/2/layout/IconVerticalSolidList"/>
    <dgm:cxn modelId="{776D64BE-9E44-4CA6-B596-B76119275614}" type="presParOf" srcId="{AD1ABA19-840D-47E4-93A2-CA432AEF2CE9}" destId="{B7A07CA1-3D89-48E2-B1EF-6CDFCD8BCB22}" srcOrd="0" destOrd="0" presId="urn:microsoft.com/office/officeart/2018/2/layout/IconVerticalSolidList"/>
    <dgm:cxn modelId="{56A406BF-5F93-42B7-B498-A2FD2C59905E}" type="presParOf" srcId="{AD1ABA19-840D-47E4-93A2-CA432AEF2CE9}" destId="{C7E802E0-4965-49A3-91E9-D802647850D1}" srcOrd="1" destOrd="0" presId="urn:microsoft.com/office/officeart/2018/2/layout/IconVerticalSolidList"/>
    <dgm:cxn modelId="{A6E0282F-108A-431A-9961-08FAFF656FFD}" type="presParOf" srcId="{AD1ABA19-840D-47E4-93A2-CA432AEF2CE9}" destId="{7E1CB454-D119-468C-BE68-A695AC8074A2}" srcOrd="2" destOrd="0" presId="urn:microsoft.com/office/officeart/2018/2/layout/IconVerticalSolidList"/>
    <dgm:cxn modelId="{7AE4D7CE-FAA2-49C5-BD92-F6CDB5CE86C2}" type="presParOf" srcId="{AD1ABA19-840D-47E4-93A2-CA432AEF2CE9}" destId="{99EDCD9D-96B4-4809-BA66-17DB9433A8F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F376486-CD70-43FE-A176-F26AA6BB79DF}"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C9CC042-844B-4ACA-9A53-D47558CB471C}">
      <dgm:prSet/>
      <dgm:spPr/>
      <dgm:t>
        <a:bodyPr/>
        <a:lstStyle/>
        <a:p>
          <a:r>
            <a:rPr lang="en-IN"/>
            <a:t>We performed two hypothesis tests – one on Score and the other on Popularity</a:t>
          </a:r>
          <a:endParaRPr lang="en-US"/>
        </a:p>
      </dgm:t>
    </dgm:pt>
    <dgm:pt modelId="{EEDA000E-B0DD-4B03-A06F-CA2613C3E401}" type="parTrans" cxnId="{0F80B5D2-9C2E-44DA-B291-6359B03406CA}">
      <dgm:prSet/>
      <dgm:spPr/>
      <dgm:t>
        <a:bodyPr/>
        <a:lstStyle/>
        <a:p>
          <a:endParaRPr lang="en-US"/>
        </a:p>
      </dgm:t>
    </dgm:pt>
    <dgm:pt modelId="{0D45CFDD-6196-4EF1-9888-D64752E78011}" type="sibTrans" cxnId="{0F80B5D2-9C2E-44DA-B291-6359B03406CA}">
      <dgm:prSet/>
      <dgm:spPr/>
      <dgm:t>
        <a:bodyPr/>
        <a:lstStyle/>
        <a:p>
          <a:endParaRPr lang="en-US"/>
        </a:p>
      </dgm:t>
    </dgm:pt>
    <dgm:pt modelId="{32321C10-0121-48EF-AA90-F25EE76CDB2C}">
      <dgm:prSet/>
      <dgm:spPr/>
      <dgm:t>
        <a:bodyPr/>
        <a:lstStyle/>
        <a:p>
          <a:r>
            <a:rPr lang="en-IN"/>
            <a:t>The first was an upper tail test to see if the mean score is greater than 25</a:t>
          </a:r>
          <a:endParaRPr lang="en-US"/>
        </a:p>
      </dgm:t>
    </dgm:pt>
    <dgm:pt modelId="{F945C7C7-4686-464E-93D7-45162751074F}" type="parTrans" cxnId="{60C55168-A2DF-4805-9592-E6AD7F1A9D4D}">
      <dgm:prSet/>
      <dgm:spPr/>
      <dgm:t>
        <a:bodyPr/>
        <a:lstStyle/>
        <a:p>
          <a:endParaRPr lang="en-US"/>
        </a:p>
      </dgm:t>
    </dgm:pt>
    <dgm:pt modelId="{2118886A-1E88-475B-91F0-76722B1C2792}" type="sibTrans" cxnId="{60C55168-A2DF-4805-9592-E6AD7F1A9D4D}">
      <dgm:prSet/>
      <dgm:spPr/>
      <dgm:t>
        <a:bodyPr/>
        <a:lstStyle/>
        <a:p>
          <a:endParaRPr lang="en-US"/>
        </a:p>
      </dgm:t>
    </dgm:pt>
    <dgm:pt modelId="{B4B238D2-54A4-48E2-8E21-149A9DB7A0F7}">
      <dgm:prSet/>
      <dgm:spPr/>
      <dgm:t>
        <a:bodyPr/>
        <a:lstStyle/>
        <a:p>
          <a:r>
            <a:rPr lang="en-IN" dirty="0"/>
            <a:t>The latter was a two-tail test to see if the Popularity is not equal to 0.05</a:t>
          </a:r>
          <a:endParaRPr lang="en-US" dirty="0"/>
        </a:p>
      </dgm:t>
    </dgm:pt>
    <dgm:pt modelId="{1E5927C3-4C86-46D1-BAB8-2DD68C0674B9}" type="parTrans" cxnId="{6A8EED91-BFCF-452A-A0E9-DD444C74CC88}">
      <dgm:prSet/>
      <dgm:spPr/>
      <dgm:t>
        <a:bodyPr/>
        <a:lstStyle/>
        <a:p>
          <a:endParaRPr lang="en-US"/>
        </a:p>
      </dgm:t>
    </dgm:pt>
    <dgm:pt modelId="{F8F11B4F-57A4-4A75-877B-8707522303AF}" type="sibTrans" cxnId="{6A8EED91-BFCF-452A-A0E9-DD444C74CC88}">
      <dgm:prSet/>
      <dgm:spPr/>
      <dgm:t>
        <a:bodyPr/>
        <a:lstStyle/>
        <a:p>
          <a:endParaRPr lang="en-US"/>
        </a:p>
      </dgm:t>
    </dgm:pt>
    <dgm:pt modelId="{B17E5937-2AE0-488B-BF72-6E1AA0D5BD28}">
      <dgm:prSet/>
      <dgm:spPr/>
      <dgm:t>
        <a:bodyPr/>
        <a:lstStyle/>
        <a:p>
          <a:r>
            <a:rPr lang="en-IN"/>
            <a:t>In both tests, we used a 95% confidence interval and the null hypothesis was rejected </a:t>
          </a:r>
          <a:endParaRPr lang="en-US"/>
        </a:p>
      </dgm:t>
    </dgm:pt>
    <dgm:pt modelId="{B311A961-96F6-4779-82F7-5229BDB0D601}" type="parTrans" cxnId="{489904C0-0CC0-4CBD-BBF6-1580984EF552}">
      <dgm:prSet/>
      <dgm:spPr/>
      <dgm:t>
        <a:bodyPr/>
        <a:lstStyle/>
        <a:p>
          <a:endParaRPr lang="en-US"/>
        </a:p>
      </dgm:t>
    </dgm:pt>
    <dgm:pt modelId="{8583A60C-95D6-4E4E-B68A-6F323E02F128}" type="sibTrans" cxnId="{489904C0-0CC0-4CBD-BBF6-1580984EF552}">
      <dgm:prSet/>
      <dgm:spPr/>
      <dgm:t>
        <a:bodyPr/>
        <a:lstStyle/>
        <a:p>
          <a:endParaRPr lang="en-US"/>
        </a:p>
      </dgm:t>
    </dgm:pt>
    <dgm:pt modelId="{EC0CE0F1-D8EE-4706-8C8E-7F98E13ACD77}" type="pres">
      <dgm:prSet presAssocID="{DF376486-CD70-43FE-A176-F26AA6BB79DF}" presName="root" presStyleCnt="0">
        <dgm:presLayoutVars>
          <dgm:dir/>
          <dgm:resizeHandles val="exact"/>
        </dgm:presLayoutVars>
      </dgm:prSet>
      <dgm:spPr/>
    </dgm:pt>
    <dgm:pt modelId="{9765DBC6-E9AD-4A86-BDBB-879438E51395}" type="pres">
      <dgm:prSet presAssocID="{DF376486-CD70-43FE-A176-F26AA6BB79DF}" presName="container" presStyleCnt="0">
        <dgm:presLayoutVars>
          <dgm:dir/>
          <dgm:resizeHandles val="exact"/>
        </dgm:presLayoutVars>
      </dgm:prSet>
      <dgm:spPr/>
    </dgm:pt>
    <dgm:pt modelId="{94E2A28A-D895-4158-96D3-915BCD271918}" type="pres">
      <dgm:prSet presAssocID="{7C9CC042-844B-4ACA-9A53-D47558CB471C}" presName="compNode" presStyleCnt="0"/>
      <dgm:spPr/>
    </dgm:pt>
    <dgm:pt modelId="{F0C07163-9824-4213-AF1F-C0E9E0E6ADFD}" type="pres">
      <dgm:prSet presAssocID="{7C9CC042-844B-4ACA-9A53-D47558CB471C}" presName="iconBgRect" presStyleLbl="bgShp" presStyleIdx="0" presStyleCnt="4"/>
      <dgm:spPr/>
    </dgm:pt>
    <dgm:pt modelId="{CCF747D5-DFB2-4DDA-BC68-59B35A45C2C0}" type="pres">
      <dgm:prSet presAssocID="{7C9CC042-844B-4ACA-9A53-D47558CB471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361D6B20-9FCF-446D-81CB-AC0E936F0C57}" type="pres">
      <dgm:prSet presAssocID="{7C9CC042-844B-4ACA-9A53-D47558CB471C}" presName="spaceRect" presStyleCnt="0"/>
      <dgm:spPr/>
    </dgm:pt>
    <dgm:pt modelId="{4E9F3B65-5968-4C52-BDEC-F0410D36E5F4}" type="pres">
      <dgm:prSet presAssocID="{7C9CC042-844B-4ACA-9A53-D47558CB471C}" presName="textRect" presStyleLbl="revTx" presStyleIdx="0" presStyleCnt="4">
        <dgm:presLayoutVars>
          <dgm:chMax val="1"/>
          <dgm:chPref val="1"/>
        </dgm:presLayoutVars>
      </dgm:prSet>
      <dgm:spPr/>
    </dgm:pt>
    <dgm:pt modelId="{0138B9BE-70A0-4A5E-A5D6-FA5A8DCBB0FF}" type="pres">
      <dgm:prSet presAssocID="{0D45CFDD-6196-4EF1-9888-D64752E78011}" presName="sibTrans" presStyleLbl="sibTrans2D1" presStyleIdx="0" presStyleCnt="0"/>
      <dgm:spPr/>
    </dgm:pt>
    <dgm:pt modelId="{EC4CFB6F-C96C-40BA-AFC9-256E20C165B1}" type="pres">
      <dgm:prSet presAssocID="{32321C10-0121-48EF-AA90-F25EE76CDB2C}" presName="compNode" presStyleCnt="0"/>
      <dgm:spPr/>
    </dgm:pt>
    <dgm:pt modelId="{277145EB-5B82-480C-B6D5-B798F2482F4D}" type="pres">
      <dgm:prSet presAssocID="{32321C10-0121-48EF-AA90-F25EE76CDB2C}" presName="iconBgRect" presStyleLbl="bgShp" presStyleIdx="1" presStyleCnt="4"/>
      <dgm:spPr/>
    </dgm:pt>
    <dgm:pt modelId="{67A54FB6-3CB8-4D15-9123-1234B80BE813}" type="pres">
      <dgm:prSet presAssocID="{32321C10-0121-48EF-AA90-F25EE76CDB2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rprised Face with Solid Fill"/>
        </a:ext>
      </dgm:extLst>
    </dgm:pt>
    <dgm:pt modelId="{19789311-FA85-4251-8234-CA87AF9A8EA6}" type="pres">
      <dgm:prSet presAssocID="{32321C10-0121-48EF-AA90-F25EE76CDB2C}" presName="spaceRect" presStyleCnt="0"/>
      <dgm:spPr/>
    </dgm:pt>
    <dgm:pt modelId="{69FE63FC-9BFA-472F-8544-EBEAEAC16C46}" type="pres">
      <dgm:prSet presAssocID="{32321C10-0121-48EF-AA90-F25EE76CDB2C}" presName="textRect" presStyleLbl="revTx" presStyleIdx="1" presStyleCnt="4">
        <dgm:presLayoutVars>
          <dgm:chMax val="1"/>
          <dgm:chPref val="1"/>
        </dgm:presLayoutVars>
      </dgm:prSet>
      <dgm:spPr/>
    </dgm:pt>
    <dgm:pt modelId="{ECD43EE3-F886-4C32-95BC-A69434454D93}" type="pres">
      <dgm:prSet presAssocID="{2118886A-1E88-475B-91F0-76722B1C2792}" presName="sibTrans" presStyleLbl="sibTrans2D1" presStyleIdx="0" presStyleCnt="0"/>
      <dgm:spPr/>
    </dgm:pt>
    <dgm:pt modelId="{5D7D568A-0B3E-4418-A9AE-54268A5F6BE6}" type="pres">
      <dgm:prSet presAssocID="{B4B238D2-54A4-48E2-8E21-149A9DB7A0F7}" presName="compNode" presStyleCnt="0"/>
      <dgm:spPr/>
    </dgm:pt>
    <dgm:pt modelId="{075D2FB2-C302-413C-A49C-16BC66994E70}" type="pres">
      <dgm:prSet presAssocID="{B4B238D2-54A4-48E2-8E21-149A9DB7A0F7}" presName="iconBgRect" presStyleLbl="bgShp" presStyleIdx="2" presStyleCnt="4"/>
      <dgm:spPr/>
    </dgm:pt>
    <dgm:pt modelId="{63F01669-D132-49F6-A04F-7045018FBEE4}" type="pres">
      <dgm:prSet presAssocID="{B4B238D2-54A4-48E2-8E21-149A9DB7A0F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CCE9C623-12DE-44B6-BDFE-BDA5233AB447}" type="pres">
      <dgm:prSet presAssocID="{B4B238D2-54A4-48E2-8E21-149A9DB7A0F7}" presName="spaceRect" presStyleCnt="0"/>
      <dgm:spPr/>
    </dgm:pt>
    <dgm:pt modelId="{281DCC93-2020-46CD-9F48-A0FBDCF697EB}" type="pres">
      <dgm:prSet presAssocID="{B4B238D2-54A4-48E2-8E21-149A9DB7A0F7}" presName="textRect" presStyleLbl="revTx" presStyleIdx="2" presStyleCnt="4">
        <dgm:presLayoutVars>
          <dgm:chMax val="1"/>
          <dgm:chPref val="1"/>
        </dgm:presLayoutVars>
      </dgm:prSet>
      <dgm:spPr/>
    </dgm:pt>
    <dgm:pt modelId="{6B476132-3503-44C4-9601-418559CAC522}" type="pres">
      <dgm:prSet presAssocID="{F8F11B4F-57A4-4A75-877B-8707522303AF}" presName="sibTrans" presStyleLbl="sibTrans2D1" presStyleIdx="0" presStyleCnt="0"/>
      <dgm:spPr/>
    </dgm:pt>
    <dgm:pt modelId="{7E65B108-7DE1-49ED-BCE3-9C64832587E6}" type="pres">
      <dgm:prSet presAssocID="{B17E5937-2AE0-488B-BF72-6E1AA0D5BD28}" presName="compNode" presStyleCnt="0"/>
      <dgm:spPr/>
    </dgm:pt>
    <dgm:pt modelId="{9B4EAF7A-7B46-4C26-BE5A-6104E02943D0}" type="pres">
      <dgm:prSet presAssocID="{B17E5937-2AE0-488B-BF72-6E1AA0D5BD28}" presName="iconBgRect" presStyleLbl="bgShp" presStyleIdx="3" presStyleCnt="4"/>
      <dgm:spPr/>
    </dgm:pt>
    <dgm:pt modelId="{4DA3470C-25A7-4B30-AFF8-26B10155330F}" type="pres">
      <dgm:prSet presAssocID="{B17E5937-2AE0-488B-BF72-6E1AA0D5BD2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st tubes"/>
        </a:ext>
      </dgm:extLst>
    </dgm:pt>
    <dgm:pt modelId="{994B8F1B-1A62-49CD-AB50-24991EC75D98}" type="pres">
      <dgm:prSet presAssocID="{B17E5937-2AE0-488B-BF72-6E1AA0D5BD28}" presName="spaceRect" presStyleCnt="0"/>
      <dgm:spPr/>
    </dgm:pt>
    <dgm:pt modelId="{3B35E40C-0B7D-4E9D-9B5E-837B542C513D}" type="pres">
      <dgm:prSet presAssocID="{B17E5937-2AE0-488B-BF72-6E1AA0D5BD28}" presName="textRect" presStyleLbl="revTx" presStyleIdx="3" presStyleCnt="4">
        <dgm:presLayoutVars>
          <dgm:chMax val="1"/>
          <dgm:chPref val="1"/>
        </dgm:presLayoutVars>
      </dgm:prSet>
      <dgm:spPr/>
    </dgm:pt>
  </dgm:ptLst>
  <dgm:cxnLst>
    <dgm:cxn modelId="{8348692E-C7D4-49BA-98A1-7544941A911A}" type="presOf" srcId="{32321C10-0121-48EF-AA90-F25EE76CDB2C}" destId="{69FE63FC-9BFA-472F-8544-EBEAEAC16C46}" srcOrd="0" destOrd="0" presId="urn:microsoft.com/office/officeart/2018/2/layout/IconCircleList"/>
    <dgm:cxn modelId="{6FBB442F-8C3E-4385-93D0-161C89DB4979}" type="presOf" srcId="{2118886A-1E88-475B-91F0-76722B1C2792}" destId="{ECD43EE3-F886-4C32-95BC-A69434454D93}" srcOrd="0" destOrd="0" presId="urn:microsoft.com/office/officeart/2018/2/layout/IconCircleList"/>
    <dgm:cxn modelId="{60C55168-A2DF-4805-9592-E6AD7F1A9D4D}" srcId="{DF376486-CD70-43FE-A176-F26AA6BB79DF}" destId="{32321C10-0121-48EF-AA90-F25EE76CDB2C}" srcOrd="1" destOrd="0" parTransId="{F945C7C7-4686-464E-93D7-45162751074F}" sibTransId="{2118886A-1E88-475B-91F0-76722B1C2792}"/>
    <dgm:cxn modelId="{3E906649-70FF-442F-B7CB-7D37E4D57A84}" type="presOf" srcId="{DF376486-CD70-43FE-A176-F26AA6BB79DF}" destId="{EC0CE0F1-D8EE-4706-8C8E-7F98E13ACD77}" srcOrd="0" destOrd="0" presId="urn:microsoft.com/office/officeart/2018/2/layout/IconCircleList"/>
    <dgm:cxn modelId="{D7ECFB73-BFE2-4EE6-89BD-27C81581250F}" type="presOf" srcId="{B17E5937-2AE0-488B-BF72-6E1AA0D5BD28}" destId="{3B35E40C-0B7D-4E9D-9B5E-837B542C513D}" srcOrd="0" destOrd="0" presId="urn:microsoft.com/office/officeart/2018/2/layout/IconCircleList"/>
    <dgm:cxn modelId="{6A8EED91-BFCF-452A-A0E9-DD444C74CC88}" srcId="{DF376486-CD70-43FE-A176-F26AA6BB79DF}" destId="{B4B238D2-54A4-48E2-8E21-149A9DB7A0F7}" srcOrd="2" destOrd="0" parTransId="{1E5927C3-4C86-46D1-BAB8-2DD68C0674B9}" sibTransId="{F8F11B4F-57A4-4A75-877B-8707522303AF}"/>
    <dgm:cxn modelId="{D60CD6B6-E2C7-4E9B-A801-875559FE96F9}" type="presOf" srcId="{F8F11B4F-57A4-4A75-877B-8707522303AF}" destId="{6B476132-3503-44C4-9601-418559CAC522}" srcOrd="0" destOrd="0" presId="urn:microsoft.com/office/officeart/2018/2/layout/IconCircleList"/>
    <dgm:cxn modelId="{C36026B8-3FCA-4019-B9F6-DDC133CD49AC}" type="presOf" srcId="{7C9CC042-844B-4ACA-9A53-D47558CB471C}" destId="{4E9F3B65-5968-4C52-BDEC-F0410D36E5F4}" srcOrd="0" destOrd="0" presId="urn:microsoft.com/office/officeart/2018/2/layout/IconCircleList"/>
    <dgm:cxn modelId="{489904C0-0CC0-4CBD-BBF6-1580984EF552}" srcId="{DF376486-CD70-43FE-A176-F26AA6BB79DF}" destId="{B17E5937-2AE0-488B-BF72-6E1AA0D5BD28}" srcOrd="3" destOrd="0" parTransId="{B311A961-96F6-4779-82F7-5229BDB0D601}" sibTransId="{8583A60C-95D6-4E4E-B68A-6F323E02F128}"/>
    <dgm:cxn modelId="{0F80B5D2-9C2E-44DA-B291-6359B03406CA}" srcId="{DF376486-CD70-43FE-A176-F26AA6BB79DF}" destId="{7C9CC042-844B-4ACA-9A53-D47558CB471C}" srcOrd="0" destOrd="0" parTransId="{EEDA000E-B0DD-4B03-A06F-CA2613C3E401}" sibTransId="{0D45CFDD-6196-4EF1-9888-D64752E78011}"/>
    <dgm:cxn modelId="{07BF27ED-8F7A-4674-AED2-F1C929857A3F}" type="presOf" srcId="{B4B238D2-54A4-48E2-8E21-149A9DB7A0F7}" destId="{281DCC93-2020-46CD-9F48-A0FBDCF697EB}" srcOrd="0" destOrd="0" presId="urn:microsoft.com/office/officeart/2018/2/layout/IconCircleList"/>
    <dgm:cxn modelId="{024042EE-6B03-45A0-8BD7-D5CE89A508F7}" type="presOf" srcId="{0D45CFDD-6196-4EF1-9888-D64752E78011}" destId="{0138B9BE-70A0-4A5E-A5D6-FA5A8DCBB0FF}" srcOrd="0" destOrd="0" presId="urn:microsoft.com/office/officeart/2018/2/layout/IconCircleList"/>
    <dgm:cxn modelId="{754AB007-FD91-4378-A6F8-6B62C3903DBF}" type="presParOf" srcId="{EC0CE0F1-D8EE-4706-8C8E-7F98E13ACD77}" destId="{9765DBC6-E9AD-4A86-BDBB-879438E51395}" srcOrd="0" destOrd="0" presId="urn:microsoft.com/office/officeart/2018/2/layout/IconCircleList"/>
    <dgm:cxn modelId="{05CB9F19-D52A-4B69-9C07-7BBC2F896DCD}" type="presParOf" srcId="{9765DBC6-E9AD-4A86-BDBB-879438E51395}" destId="{94E2A28A-D895-4158-96D3-915BCD271918}" srcOrd="0" destOrd="0" presId="urn:microsoft.com/office/officeart/2018/2/layout/IconCircleList"/>
    <dgm:cxn modelId="{27E7048B-4054-43E5-AE85-41DA7486401B}" type="presParOf" srcId="{94E2A28A-D895-4158-96D3-915BCD271918}" destId="{F0C07163-9824-4213-AF1F-C0E9E0E6ADFD}" srcOrd="0" destOrd="0" presId="urn:microsoft.com/office/officeart/2018/2/layout/IconCircleList"/>
    <dgm:cxn modelId="{A5373AAE-7510-4914-8632-C16E49FCAD42}" type="presParOf" srcId="{94E2A28A-D895-4158-96D3-915BCD271918}" destId="{CCF747D5-DFB2-4DDA-BC68-59B35A45C2C0}" srcOrd="1" destOrd="0" presId="urn:microsoft.com/office/officeart/2018/2/layout/IconCircleList"/>
    <dgm:cxn modelId="{97474267-DEB8-4943-9401-5C43A7EF1F77}" type="presParOf" srcId="{94E2A28A-D895-4158-96D3-915BCD271918}" destId="{361D6B20-9FCF-446D-81CB-AC0E936F0C57}" srcOrd="2" destOrd="0" presId="urn:microsoft.com/office/officeart/2018/2/layout/IconCircleList"/>
    <dgm:cxn modelId="{B3D863B8-BBDB-47EB-B849-0C999766920B}" type="presParOf" srcId="{94E2A28A-D895-4158-96D3-915BCD271918}" destId="{4E9F3B65-5968-4C52-BDEC-F0410D36E5F4}" srcOrd="3" destOrd="0" presId="urn:microsoft.com/office/officeart/2018/2/layout/IconCircleList"/>
    <dgm:cxn modelId="{46B2E7E0-7C5C-48E1-A9BF-C124A4744D68}" type="presParOf" srcId="{9765DBC6-E9AD-4A86-BDBB-879438E51395}" destId="{0138B9BE-70A0-4A5E-A5D6-FA5A8DCBB0FF}" srcOrd="1" destOrd="0" presId="urn:microsoft.com/office/officeart/2018/2/layout/IconCircleList"/>
    <dgm:cxn modelId="{776847A9-9F8C-4897-B976-5C3430624FFA}" type="presParOf" srcId="{9765DBC6-E9AD-4A86-BDBB-879438E51395}" destId="{EC4CFB6F-C96C-40BA-AFC9-256E20C165B1}" srcOrd="2" destOrd="0" presId="urn:microsoft.com/office/officeart/2018/2/layout/IconCircleList"/>
    <dgm:cxn modelId="{513A918A-699A-4115-ACDC-266B0BCF6073}" type="presParOf" srcId="{EC4CFB6F-C96C-40BA-AFC9-256E20C165B1}" destId="{277145EB-5B82-480C-B6D5-B798F2482F4D}" srcOrd="0" destOrd="0" presId="urn:microsoft.com/office/officeart/2018/2/layout/IconCircleList"/>
    <dgm:cxn modelId="{0B4FE169-26CD-4753-9949-A98FF4EA7472}" type="presParOf" srcId="{EC4CFB6F-C96C-40BA-AFC9-256E20C165B1}" destId="{67A54FB6-3CB8-4D15-9123-1234B80BE813}" srcOrd="1" destOrd="0" presId="urn:microsoft.com/office/officeart/2018/2/layout/IconCircleList"/>
    <dgm:cxn modelId="{C5EE4757-178A-4F6E-941F-4A5C51A87283}" type="presParOf" srcId="{EC4CFB6F-C96C-40BA-AFC9-256E20C165B1}" destId="{19789311-FA85-4251-8234-CA87AF9A8EA6}" srcOrd="2" destOrd="0" presId="urn:microsoft.com/office/officeart/2018/2/layout/IconCircleList"/>
    <dgm:cxn modelId="{B6255811-10B6-4D33-8A8C-0E99A6C9B1C2}" type="presParOf" srcId="{EC4CFB6F-C96C-40BA-AFC9-256E20C165B1}" destId="{69FE63FC-9BFA-472F-8544-EBEAEAC16C46}" srcOrd="3" destOrd="0" presId="urn:microsoft.com/office/officeart/2018/2/layout/IconCircleList"/>
    <dgm:cxn modelId="{222E5493-FA95-4AB6-88F9-DAFB74115403}" type="presParOf" srcId="{9765DBC6-E9AD-4A86-BDBB-879438E51395}" destId="{ECD43EE3-F886-4C32-95BC-A69434454D93}" srcOrd="3" destOrd="0" presId="urn:microsoft.com/office/officeart/2018/2/layout/IconCircleList"/>
    <dgm:cxn modelId="{98605FEE-018E-435E-B84F-F2B764688F72}" type="presParOf" srcId="{9765DBC6-E9AD-4A86-BDBB-879438E51395}" destId="{5D7D568A-0B3E-4418-A9AE-54268A5F6BE6}" srcOrd="4" destOrd="0" presId="urn:microsoft.com/office/officeart/2018/2/layout/IconCircleList"/>
    <dgm:cxn modelId="{85193226-5B9E-4D59-B25B-6D58DED3C4DF}" type="presParOf" srcId="{5D7D568A-0B3E-4418-A9AE-54268A5F6BE6}" destId="{075D2FB2-C302-413C-A49C-16BC66994E70}" srcOrd="0" destOrd="0" presId="urn:microsoft.com/office/officeart/2018/2/layout/IconCircleList"/>
    <dgm:cxn modelId="{47520E01-686E-48B8-81A9-408C5712E122}" type="presParOf" srcId="{5D7D568A-0B3E-4418-A9AE-54268A5F6BE6}" destId="{63F01669-D132-49F6-A04F-7045018FBEE4}" srcOrd="1" destOrd="0" presId="urn:microsoft.com/office/officeart/2018/2/layout/IconCircleList"/>
    <dgm:cxn modelId="{A59CFB45-83DA-4699-82FE-97CA75AE6443}" type="presParOf" srcId="{5D7D568A-0B3E-4418-A9AE-54268A5F6BE6}" destId="{CCE9C623-12DE-44B6-BDFE-BDA5233AB447}" srcOrd="2" destOrd="0" presId="urn:microsoft.com/office/officeart/2018/2/layout/IconCircleList"/>
    <dgm:cxn modelId="{A27227BA-B896-491E-8EEC-F1E8E73D4153}" type="presParOf" srcId="{5D7D568A-0B3E-4418-A9AE-54268A5F6BE6}" destId="{281DCC93-2020-46CD-9F48-A0FBDCF697EB}" srcOrd="3" destOrd="0" presId="urn:microsoft.com/office/officeart/2018/2/layout/IconCircleList"/>
    <dgm:cxn modelId="{7619AC1D-C79F-4081-B7C8-0B6CFB385126}" type="presParOf" srcId="{9765DBC6-E9AD-4A86-BDBB-879438E51395}" destId="{6B476132-3503-44C4-9601-418559CAC522}" srcOrd="5" destOrd="0" presId="urn:microsoft.com/office/officeart/2018/2/layout/IconCircleList"/>
    <dgm:cxn modelId="{E43B4DEC-7048-4370-B7E9-8CEFDB910EC1}" type="presParOf" srcId="{9765DBC6-E9AD-4A86-BDBB-879438E51395}" destId="{7E65B108-7DE1-49ED-BCE3-9C64832587E6}" srcOrd="6" destOrd="0" presId="urn:microsoft.com/office/officeart/2018/2/layout/IconCircleList"/>
    <dgm:cxn modelId="{219BA7AE-22C0-42EF-8D22-1B88C16CA038}" type="presParOf" srcId="{7E65B108-7DE1-49ED-BCE3-9C64832587E6}" destId="{9B4EAF7A-7B46-4C26-BE5A-6104E02943D0}" srcOrd="0" destOrd="0" presId="urn:microsoft.com/office/officeart/2018/2/layout/IconCircleList"/>
    <dgm:cxn modelId="{8D38B962-9A9B-4C0B-9EFA-524C5039020D}" type="presParOf" srcId="{7E65B108-7DE1-49ED-BCE3-9C64832587E6}" destId="{4DA3470C-25A7-4B30-AFF8-26B10155330F}" srcOrd="1" destOrd="0" presId="urn:microsoft.com/office/officeart/2018/2/layout/IconCircleList"/>
    <dgm:cxn modelId="{09BEDDBE-2C09-47A1-9C87-35F8467948F0}" type="presParOf" srcId="{7E65B108-7DE1-49ED-BCE3-9C64832587E6}" destId="{994B8F1B-1A62-49CD-AB50-24991EC75D98}" srcOrd="2" destOrd="0" presId="urn:microsoft.com/office/officeart/2018/2/layout/IconCircleList"/>
    <dgm:cxn modelId="{7B4B79E1-26B2-4E24-95CC-63756310B3C4}" type="presParOf" srcId="{7E65B108-7DE1-49ED-BCE3-9C64832587E6}" destId="{3B35E40C-0B7D-4E9D-9B5E-837B542C513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41EC6CD-D199-4C3A-96F2-97A8F7AA3EE8}" type="doc">
      <dgm:prSet loTypeId="urn:microsoft.com/office/officeart/2016/7/layout/BasicLinearProcessNumbered" loCatId="process" qsTypeId="urn:microsoft.com/office/officeart/2005/8/quickstyle/simple4" qsCatId="simple" csTypeId="urn:microsoft.com/office/officeart/2005/8/colors/accent1_2" csCatId="accent1"/>
      <dgm:spPr/>
      <dgm:t>
        <a:bodyPr/>
        <a:lstStyle/>
        <a:p>
          <a:endParaRPr lang="en-US"/>
        </a:p>
      </dgm:t>
    </dgm:pt>
    <dgm:pt modelId="{D4493BF2-ED02-42B6-8F18-7CE112DAAF2C}">
      <dgm:prSet/>
      <dgm:spPr/>
      <dgm:t>
        <a:bodyPr/>
        <a:lstStyle/>
        <a:p>
          <a:pPr>
            <a:lnSpc>
              <a:spcPct val="100000"/>
            </a:lnSpc>
          </a:pPr>
          <a:r>
            <a:rPr lang="en-IN"/>
            <a:t>We use the Chi Square Test to check if two columns are independent</a:t>
          </a:r>
          <a:endParaRPr lang="en-US"/>
        </a:p>
      </dgm:t>
    </dgm:pt>
    <dgm:pt modelId="{80DA915A-C99C-4C92-B91C-49F6A7B68907}" type="parTrans" cxnId="{DF7C6596-C2DB-418F-BF41-4A90A2C4BA7B}">
      <dgm:prSet/>
      <dgm:spPr/>
      <dgm:t>
        <a:bodyPr/>
        <a:lstStyle/>
        <a:p>
          <a:endParaRPr lang="en-US"/>
        </a:p>
      </dgm:t>
    </dgm:pt>
    <dgm:pt modelId="{02886545-BF94-4829-8C28-A86369230421}" type="sibTrans" cxnId="{DF7C6596-C2DB-418F-BF41-4A90A2C4BA7B}">
      <dgm:prSet phldrT="1" phldr="0"/>
      <dgm:spPr/>
      <dgm:t>
        <a:bodyPr/>
        <a:lstStyle/>
        <a:p>
          <a:r>
            <a:rPr lang="en-US"/>
            <a:t>1</a:t>
          </a:r>
        </a:p>
      </dgm:t>
    </dgm:pt>
    <dgm:pt modelId="{80FFED05-6E81-4F5B-B184-F2200C666079}">
      <dgm:prSet/>
      <dgm:spPr/>
      <dgm:t>
        <a:bodyPr/>
        <a:lstStyle/>
        <a:p>
          <a:pPr>
            <a:lnSpc>
              <a:spcPct val="100000"/>
            </a:lnSpc>
          </a:pPr>
          <a:r>
            <a:rPr lang="en-IN"/>
            <a:t>It was applied on the sentiment polarity scores – positive, neutral and negative</a:t>
          </a:r>
          <a:endParaRPr lang="en-US"/>
        </a:p>
      </dgm:t>
    </dgm:pt>
    <dgm:pt modelId="{B4B500B6-A08A-4468-BEAA-4E2B10651563}" type="parTrans" cxnId="{8159E08C-05D5-4DA7-9600-4C6DBDBEBB94}">
      <dgm:prSet/>
      <dgm:spPr/>
      <dgm:t>
        <a:bodyPr/>
        <a:lstStyle/>
        <a:p>
          <a:endParaRPr lang="en-US"/>
        </a:p>
      </dgm:t>
    </dgm:pt>
    <dgm:pt modelId="{9DFFF587-8369-44E2-9B0E-0879258B8F96}" type="sibTrans" cxnId="{8159E08C-05D5-4DA7-9600-4C6DBDBEBB94}">
      <dgm:prSet phldrT="2" phldr="0"/>
      <dgm:spPr/>
      <dgm:t>
        <a:bodyPr/>
        <a:lstStyle/>
        <a:p>
          <a:r>
            <a:rPr lang="en-US"/>
            <a:t>2</a:t>
          </a:r>
        </a:p>
      </dgm:t>
    </dgm:pt>
    <dgm:pt modelId="{D20A9E54-DF80-4F1C-A00E-45DD67CF46B5}">
      <dgm:prSet/>
      <dgm:spPr/>
      <dgm:t>
        <a:bodyPr/>
        <a:lstStyle/>
        <a:p>
          <a:pPr>
            <a:lnSpc>
              <a:spcPct val="100000"/>
            </a:lnSpc>
          </a:pPr>
          <a:r>
            <a:rPr lang="en-IN"/>
            <a:t>We found the Chi Square to be less than 10%, which hence showed that they are not independent of each other</a:t>
          </a:r>
          <a:endParaRPr lang="en-US"/>
        </a:p>
      </dgm:t>
    </dgm:pt>
    <dgm:pt modelId="{720BD975-968A-4A62-A681-48E53CAC4377}" type="parTrans" cxnId="{37A336D5-52A6-4D50-9CA0-7EF6514B0252}">
      <dgm:prSet/>
      <dgm:spPr/>
      <dgm:t>
        <a:bodyPr/>
        <a:lstStyle/>
        <a:p>
          <a:endParaRPr lang="en-US"/>
        </a:p>
      </dgm:t>
    </dgm:pt>
    <dgm:pt modelId="{B1B3E0AF-3F51-493D-BB78-6EA4D3271E4E}" type="sibTrans" cxnId="{37A336D5-52A6-4D50-9CA0-7EF6514B0252}">
      <dgm:prSet phldrT="3" phldr="0"/>
      <dgm:spPr/>
      <dgm:t>
        <a:bodyPr/>
        <a:lstStyle/>
        <a:p>
          <a:r>
            <a:rPr lang="en-US"/>
            <a:t>3</a:t>
          </a:r>
        </a:p>
      </dgm:t>
    </dgm:pt>
    <dgm:pt modelId="{5D52ABD5-A8C4-4DBA-9C53-0267BEA8E91B}">
      <dgm:prSet/>
      <dgm:spPr/>
      <dgm:t>
        <a:bodyPr/>
        <a:lstStyle/>
        <a:p>
          <a:pPr>
            <a:lnSpc>
              <a:spcPct val="100000"/>
            </a:lnSpc>
          </a:pPr>
          <a:r>
            <a:rPr lang="en-IN"/>
            <a:t>From the Chi Square value we can say that the region isn’t plausible</a:t>
          </a:r>
          <a:endParaRPr lang="en-US"/>
        </a:p>
      </dgm:t>
    </dgm:pt>
    <dgm:pt modelId="{FD17CDF3-AEA3-49D2-A5C3-7909BAA81EC0}" type="parTrans" cxnId="{5A7C5A05-9409-414F-BEC2-EF26445C2122}">
      <dgm:prSet/>
      <dgm:spPr/>
      <dgm:t>
        <a:bodyPr/>
        <a:lstStyle/>
        <a:p>
          <a:endParaRPr lang="en-US"/>
        </a:p>
      </dgm:t>
    </dgm:pt>
    <dgm:pt modelId="{8EA78F93-5F93-4579-A33C-5BF919E735C8}" type="sibTrans" cxnId="{5A7C5A05-9409-414F-BEC2-EF26445C2122}">
      <dgm:prSet phldrT="4" phldr="0"/>
      <dgm:spPr/>
      <dgm:t>
        <a:bodyPr/>
        <a:lstStyle/>
        <a:p>
          <a:r>
            <a:rPr lang="en-US"/>
            <a:t>4</a:t>
          </a:r>
        </a:p>
      </dgm:t>
    </dgm:pt>
    <dgm:pt modelId="{FA34518D-0DC9-4FB4-8B83-76DF4D6BB459}" type="pres">
      <dgm:prSet presAssocID="{541EC6CD-D199-4C3A-96F2-97A8F7AA3EE8}" presName="Name0" presStyleCnt="0">
        <dgm:presLayoutVars>
          <dgm:animLvl val="lvl"/>
          <dgm:resizeHandles val="exact"/>
        </dgm:presLayoutVars>
      </dgm:prSet>
      <dgm:spPr/>
    </dgm:pt>
    <dgm:pt modelId="{407E4FFF-6B7D-410C-AC74-8A3E2744EE03}" type="pres">
      <dgm:prSet presAssocID="{D4493BF2-ED02-42B6-8F18-7CE112DAAF2C}" presName="compositeNode" presStyleCnt="0">
        <dgm:presLayoutVars>
          <dgm:bulletEnabled val="1"/>
        </dgm:presLayoutVars>
      </dgm:prSet>
      <dgm:spPr/>
    </dgm:pt>
    <dgm:pt modelId="{C166FAF8-164B-4786-A75B-F9D4B9B8AA21}" type="pres">
      <dgm:prSet presAssocID="{D4493BF2-ED02-42B6-8F18-7CE112DAAF2C}" presName="bgRect" presStyleLbl="bgAccFollowNode1" presStyleIdx="0" presStyleCnt="4"/>
      <dgm:spPr/>
    </dgm:pt>
    <dgm:pt modelId="{95AFA896-E1AA-44CC-88A2-F65EFA866175}" type="pres">
      <dgm:prSet presAssocID="{02886545-BF94-4829-8C28-A86369230421}" presName="sibTransNodeCircle" presStyleLbl="alignNode1" presStyleIdx="0" presStyleCnt="8">
        <dgm:presLayoutVars>
          <dgm:chMax val="0"/>
          <dgm:bulletEnabled/>
        </dgm:presLayoutVars>
      </dgm:prSet>
      <dgm:spPr/>
    </dgm:pt>
    <dgm:pt modelId="{73A595F7-06AA-440E-A274-BF5BBD09EABC}" type="pres">
      <dgm:prSet presAssocID="{D4493BF2-ED02-42B6-8F18-7CE112DAAF2C}" presName="bottomLine" presStyleLbl="alignNode1" presStyleIdx="1" presStyleCnt="8">
        <dgm:presLayoutVars/>
      </dgm:prSet>
      <dgm:spPr/>
    </dgm:pt>
    <dgm:pt modelId="{3AEE9CB7-BC4E-41DB-90E5-18B280C465BC}" type="pres">
      <dgm:prSet presAssocID="{D4493BF2-ED02-42B6-8F18-7CE112DAAF2C}" presName="nodeText" presStyleLbl="bgAccFollowNode1" presStyleIdx="0" presStyleCnt="4">
        <dgm:presLayoutVars>
          <dgm:bulletEnabled val="1"/>
        </dgm:presLayoutVars>
      </dgm:prSet>
      <dgm:spPr/>
    </dgm:pt>
    <dgm:pt modelId="{F3B48FEB-FE62-40EB-96C6-9BB452D3B4F2}" type="pres">
      <dgm:prSet presAssocID="{02886545-BF94-4829-8C28-A86369230421}" presName="sibTrans" presStyleCnt="0"/>
      <dgm:spPr/>
    </dgm:pt>
    <dgm:pt modelId="{7DF4E411-84B7-4EB2-80A3-BADB9DDC651D}" type="pres">
      <dgm:prSet presAssocID="{80FFED05-6E81-4F5B-B184-F2200C666079}" presName="compositeNode" presStyleCnt="0">
        <dgm:presLayoutVars>
          <dgm:bulletEnabled val="1"/>
        </dgm:presLayoutVars>
      </dgm:prSet>
      <dgm:spPr/>
    </dgm:pt>
    <dgm:pt modelId="{B570BBE2-D95E-4DCE-B38E-DBAA840FFE2F}" type="pres">
      <dgm:prSet presAssocID="{80FFED05-6E81-4F5B-B184-F2200C666079}" presName="bgRect" presStyleLbl="bgAccFollowNode1" presStyleIdx="1" presStyleCnt="4"/>
      <dgm:spPr/>
    </dgm:pt>
    <dgm:pt modelId="{5BBCE6DD-59DE-434D-9973-52502CCBE59F}" type="pres">
      <dgm:prSet presAssocID="{9DFFF587-8369-44E2-9B0E-0879258B8F96}" presName="sibTransNodeCircle" presStyleLbl="alignNode1" presStyleIdx="2" presStyleCnt="8">
        <dgm:presLayoutVars>
          <dgm:chMax val="0"/>
          <dgm:bulletEnabled/>
        </dgm:presLayoutVars>
      </dgm:prSet>
      <dgm:spPr/>
    </dgm:pt>
    <dgm:pt modelId="{C32D284B-A45F-4913-9F90-3CF2AA943C13}" type="pres">
      <dgm:prSet presAssocID="{80FFED05-6E81-4F5B-B184-F2200C666079}" presName="bottomLine" presStyleLbl="alignNode1" presStyleIdx="3" presStyleCnt="8">
        <dgm:presLayoutVars/>
      </dgm:prSet>
      <dgm:spPr/>
    </dgm:pt>
    <dgm:pt modelId="{EBF0A8DB-1AD4-4143-B741-D4B4B1414BD5}" type="pres">
      <dgm:prSet presAssocID="{80FFED05-6E81-4F5B-B184-F2200C666079}" presName="nodeText" presStyleLbl="bgAccFollowNode1" presStyleIdx="1" presStyleCnt="4">
        <dgm:presLayoutVars>
          <dgm:bulletEnabled val="1"/>
        </dgm:presLayoutVars>
      </dgm:prSet>
      <dgm:spPr/>
    </dgm:pt>
    <dgm:pt modelId="{E83058F1-5044-4D81-83F9-A95B00D4BD3D}" type="pres">
      <dgm:prSet presAssocID="{9DFFF587-8369-44E2-9B0E-0879258B8F96}" presName="sibTrans" presStyleCnt="0"/>
      <dgm:spPr/>
    </dgm:pt>
    <dgm:pt modelId="{6B603860-9DEC-45E2-8B63-B15FCDCD43B0}" type="pres">
      <dgm:prSet presAssocID="{D20A9E54-DF80-4F1C-A00E-45DD67CF46B5}" presName="compositeNode" presStyleCnt="0">
        <dgm:presLayoutVars>
          <dgm:bulletEnabled val="1"/>
        </dgm:presLayoutVars>
      </dgm:prSet>
      <dgm:spPr/>
    </dgm:pt>
    <dgm:pt modelId="{54173EC8-00B9-409C-8A55-D3598C397242}" type="pres">
      <dgm:prSet presAssocID="{D20A9E54-DF80-4F1C-A00E-45DD67CF46B5}" presName="bgRect" presStyleLbl="bgAccFollowNode1" presStyleIdx="2" presStyleCnt="4"/>
      <dgm:spPr/>
    </dgm:pt>
    <dgm:pt modelId="{609BA831-B34D-40C3-9C4B-3B958CCEA313}" type="pres">
      <dgm:prSet presAssocID="{B1B3E0AF-3F51-493D-BB78-6EA4D3271E4E}" presName="sibTransNodeCircle" presStyleLbl="alignNode1" presStyleIdx="4" presStyleCnt="8">
        <dgm:presLayoutVars>
          <dgm:chMax val="0"/>
          <dgm:bulletEnabled/>
        </dgm:presLayoutVars>
      </dgm:prSet>
      <dgm:spPr/>
    </dgm:pt>
    <dgm:pt modelId="{3632EBE8-EFFA-4273-9DC5-30A909FC90A2}" type="pres">
      <dgm:prSet presAssocID="{D20A9E54-DF80-4F1C-A00E-45DD67CF46B5}" presName="bottomLine" presStyleLbl="alignNode1" presStyleIdx="5" presStyleCnt="8">
        <dgm:presLayoutVars/>
      </dgm:prSet>
      <dgm:spPr/>
    </dgm:pt>
    <dgm:pt modelId="{61187ED4-6B71-41F3-81BB-517793C91836}" type="pres">
      <dgm:prSet presAssocID="{D20A9E54-DF80-4F1C-A00E-45DD67CF46B5}" presName="nodeText" presStyleLbl="bgAccFollowNode1" presStyleIdx="2" presStyleCnt="4">
        <dgm:presLayoutVars>
          <dgm:bulletEnabled val="1"/>
        </dgm:presLayoutVars>
      </dgm:prSet>
      <dgm:spPr/>
    </dgm:pt>
    <dgm:pt modelId="{0626DBD0-792A-417C-A024-682EB18EC634}" type="pres">
      <dgm:prSet presAssocID="{B1B3E0AF-3F51-493D-BB78-6EA4D3271E4E}" presName="sibTrans" presStyleCnt="0"/>
      <dgm:spPr/>
    </dgm:pt>
    <dgm:pt modelId="{94FBB6BD-589E-4ADE-A198-BB0098845A7F}" type="pres">
      <dgm:prSet presAssocID="{5D52ABD5-A8C4-4DBA-9C53-0267BEA8E91B}" presName="compositeNode" presStyleCnt="0">
        <dgm:presLayoutVars>
          <dgm:bulletEnabled val="1"/>
        </dgm:presLayoutVars>
      </dgm:prSet>
      <dgm:spPr/>
    </dgm:pt>
    <dgm:pt modelId="{391DC10F-504A-4B17-87D1-EF8F3EB45932}" type="pres">
      <dgm:prSet presAssocID="{5D52ABD5-A8C4-4DBA-9C53-0267BEA8E91B}" presName="bgRect" presStyleLbl="bgAccFollowNode1" presStyleIdx="3" presStyleCnt="4"/>
      <dgm:spPr/>
    </dgm:pt>
    <dgm:pt modelId="{C3F05931-A008-46D1-97CB-A96303A008A0}" type="pres">
      <dgm:prSet presAssocID="{8EA78F93-5F93-4579-A33C-5BF919E735C8}" presName="sibTransNodeCircle" presStyleLbl="alignNode1" presStyleIdx="6" presStyleCnt="8">
        <dgm:presLayoutVars>
          <dgm:chMax val="0"/>
          <dgm:bulletEnabled/>
        </dgm:presLayoutVars>
      </dgm:prSet>
      <dgm:spPr/>
    </dgm:pt>
    <dgm:pt modelId="{C74C021E-4E20-4415-ABE2-CBA3A1C4ED58}" type="pres">
      <dgm:prSet presAssocID="{5D52ABD5-A8C4-4DBA-9C53-0267BEA8E91B}" presName="bottomLine" presStyleLbl="alignNode1" presStyleIdx="7" presStyleCnt="8">
        <dgm:presLayoutVars/>
      </dgm:prSet>
      <dgm:spPr/>
    </dgm:pt>
    <dgm:pt modelId="{DA28EFAA-EC5C-40CE-B7C0-82B63C94EE15}" type="pres">
      <dgm:prSet presAssocID="{5D52ABD5-A8C4-4DBA-9C53-0267BEA8E91B}" presName="nodeText" presStyleLbl="bgAccFollowNode1" presStyleIdx="3" presStyleCnt="4">
        <dgm:presLayoutVars>
          <dgm:bulletEnabled val="1"/>
        </dgm:presLayoutVars>
      </dgm:prSet>
      <dgm:spPr/>
    </dgm:pt>
  </dgm:ptLst>
  <dgm:cxnLst>
    <dgm:cxn modelId="{ABB20100-C08F-438A-83E5-A43A9A8F43BD}" type="presOf" srcId="{D4493BF2-ED02-42B6-8F18-7CE112DAAF2C}" destId="{C166FAF8-164B-4786-A75B-F9D4B9B8AA21}" srcOrd="0" destOrd="0" presId="urn:microsoft.com/office/officeart/2016/7/layout/BasicLinearProcessNumbered"/>
    <dgm:cxn modelId="{431CC001-86A6-42BB-9407-B280EF3A9778}" type="presOf" srcId="{D20A9E54-DF80-4F1C-A00E-45DD67CF46B5}" destId="{54173EC8-00B9-409C-8A55-D3598C397242}" srcOrd="0" destOrd="0" presId="urn:microsoft.com/office/officeart/2016/7/layout/BasicLinearProcessNumbered"/>
    <dgm:cxn modelId="{5A7C5A05-9409-414F-BEC2-EF26445C2122}" srcId="{541EC6CD-D199-4C3A-96F2-97A8F7AA3EE8}" destId="{5D52ABD5-A8C4-4DBA-9C53-0267BEA8E91B}" srcOrd="3" destOrd="0" parTransId="{FD17CDF3-AEA3-49D2-A5C3-7909BAA81EC0}" sibTransId="{8EA78F93-5F93-4579-A33C-5BF919E735C8}"/>
    <dgm:cxn modelId="{4F303D14-7DB8-403E-8823-5FADD83900B4}" type="presOf" srcId="{9DFFF587-8369-44E2-9B0E-0879258B8F96}" destId="{5BBCE6DD-59DE-434D-9973-52502CCBE59F}" srcOrd="0" destOrd="0" presId="urn:microsoft.com/office/officeart/2016/7/layout/BasicLinearProcessNumbered"/>
    <dgm:cxn modelId="{CDA78B2E-27FA-4C27-8976-53303477E295}" type="presOf" srcId="{80FFED05-6E81-4F5B-B184-F2200C666079}" destId="{EBF0A8DB-1AD4-4143-B741-D4B4B1414BD5}" srcOrd="1" destOrd="0" presId="urn:microsoft.com/office/officeart/2016/7/layout/BasicLinearProcessNumbered"/>
    <dgm:cxn modelId="{9332AB3E-4693-43D4-9980-75126A9EBFFE}" type="presOf" srcId="{02886545-BF94-4829-8C28-A86369230421}" destId="{95AFA896-E1AA-44CC-88A2-F65EFA866175}" srcOrd="0" destOrd="0" presId="urn:microsoft.com/office/officeart/2016/7/layout/BasicLinearProcessNumbered"/>
    <dgm:cxn modelId="{12666545-6F6A-4CA5-B490-99BBB30E33C0}" type="presOf" srcId="{8EA78F93-5F93-4579-A33C-5BF919E735C8}" destId="{C3F05931-A008-46D1-97CB-A96303A008A0}" srcOrd="0" destOrd="0" presId="urn:microsoft.com/office/officeart/2016/7/layout/BasicLinearProcessNumbered"/>
    <dgm:cxn modelId="{1E8B8846-F24E-4828-920A-2DB11815E2AA}" type="presOf" srcId="{80FFED05-6E81-4F5B-B184-F2200C666079}" destId="{B570BBE2-D95E-4DCE-B38E-DBAA840FFE2F}" srcOrd="0" destOrd="0" presId="urn:microsoft.com/office/officeart/2016/7/layout/BasicLinearProcessNumbered"/>
    <dgm:cxn modelId="{B827344C-C038-48BE-85FF-AD8DBD1D20B6}" type="presOf" srcId="{5D52ABD5-A8C4-4DBA-9C53-0267BEA8E91B}" destId="{391DC10F-504A-4B17-87D1-EF8F3EB45932}" srcOrd="0" destOrd="0" presId="urn:microsoft.com/office/officeart/2016/7/layout/BasicLinearProcessNumbered"/>
    <dgm:cxn modelId="{BD8F8878-55D8-4FB3-AC5A-5561DF4414A6}" type="presOf" srcId="{B1B3E0AF-3F51-493D-BB78-6EA4D3271E4E}" destId="{609BA831-B34D-40C3-9C4B-3B958CCEA313}" srcOrd="0" destOrd="0" presId="urn:microsoft.com/office/officeart/2016/7/layout/BasicLinearProcessNumbered"/>
    <dgm:cxn modelId="{8159E08C-05D5-4DA7-9600-4C6DBDBEBB94}" srcId="{541EC6CD-D199-4C3A-96F2-97A8F7AA3EE8}" destId="{80FFED05-6E81-4F5B-B184-F2200C666079}" srcOrd="1" destOrd="0" parTransId="{B4B500B6-A08A-4468-BEAA-4E2B10651563}" sibTransId="{9DFFF587-8369-44E2-9B0E-0879258B8F96}"/>
    <dgm:cxn modelId="{DF7C6596-C2DB-418F-BF41-4A90A2C4BA7B}" srcId="{541EC6CD-D199-4C3A-96F2-97A8F7AA3EE8}" destId="{D4493BF2-ED02-42B6-8F18-7CE112DAAF2C}" srcOrd="0" destOrd="0" parTransId="{80DA915A-C99C-4C92-B91C-49F6A7B68907}" sibTransId="{02886545-BF94-4829-8C28-A86369230421}"/>
    <dgm:cxn modelId="{59CB7CA1-D2E4-40DC-AC10-20BC22833E32}" type="presOf" srcId="{541EC6CD-D199-4C3A-96F2-97A8F7AA3EE8}" destId="{FA34518D-0DC9-4FB4-8B83-76DF4D6BB459}" srcOrd="0" destOrd="0" presId="urn:microsoft.com/office/officeart/2016/7/layout/BasicLinearProcessNumbered"/>
    <dgm:cxn modelId="{58DE74A9-B854-4754-BCEC-C6A7D7BFF1C0}" type="presOf" srcId="{5D52ABD5-A8C4-4DBA-9C53-0267BEA8E91B}" destId="{DA28EFAA-EC5C-40CE-B7C0-82B63C94EE15}" srcOrd="1" destOrd="0" presId="urn:microsoft.com/office/officeart/2016/7/layout/BasicLinearProcessNumbered"/>
    <dgm:cxn modelId="{557394BB-4349-47B2-A4E9-5332DF72F088}" type="presOf" srcId="{D20A9E54-DF80-4F1C-A00E-45DD67CF46B5}" destId="{61187ED4-6B71-41F3-81BB-517793C91836}" srcOrd="1" destOrd="0" presId="urn:microsoft.com/office/officeart/2016/7/layout/BasicLinearProcessNumbered"/>
    <dgm:cxn modelId="{FA07C5C7-5ED3-4187-AA3D-4810C1698C95}" type="presOf" srcId="{D4493BF2-ED02-42B6-8F18-7CE112DAAF2C}" destId="{3AEE9CB7-BC4E-41DB-90E5-18B280C465BC}" srcOrd="1" destOrd="0" presId="urn:microsoft.com/office/officeart/2016/7/layout/BasicLinearProcessNumbered"/>
    <dgm:cxn modelId="{37A336D5-52A6-4D50-9CA0-7EF6514B0252}" srcId="{541EC6CD-D199-4C3A-96F2-97A8F7AA3EE8}" destId="{D20A9E54-DF80-4F1C-A00E-45DD67CF46B5}" srcOrd="2" destOrd="0" parTransId="{720BD975-968A-4A62-A681-48E53CAC4377}" sibTransId="{B1B3E0AF-3F51-493D-BB78-6EA4D3271E4E}"/>
    <dgm:cxn modelId="{D06515D0-223E-4FB4-B0BB-9DC50C9C83A2}" type="presParOf" srcId="{FA34518D-0DC9-4FB4-8B83-76DF4D6BB459}" destId="{407E4FFF-6B7D-410C-AC74-8A3E2744EE03}" srcOrd="0" destOrd="0" presId="urn:microsoft.com/office/officeart/2016/7/layout/BasicLinearProcessNumbered"/>
    <dgm:cxn modelId="{67380F7E-8053-483E-8C14-93D9374670E7}" type="presParOf" srcId="{407E4FFF-6B7D-410C-AC74-8A3E2744EE03}" destId="{C166FAF8-164B-4786-A75B-F9D4B9B8AA21}" srcOrd="0" destOrd="0" presId="urn:microsoft.com/office/officeart/2016/7/layout/BasicLinearProcessNumbered"/>
    <dgm:cxn modelId="{BB7FAE08-BA81-4565-92CA-13F0FD39F625}" type="presParOf" srcId="{407E4FFF-6B7D-410C-AC74-8A3E2744EE03}" destId="{95AFA896-E1AA-44CC-88A2-F65EFA866175}" srcOrd="1" destOrd="0" presId="urn:microsoft.com/office/officeart/2016/7/layout/BasicLinearProcessNumbered"/>
    <dgm:cxn modelId="{17C29CF7-44AC-49FC-A7D3-BB7A450B9E63}" type="presParOf" srcId="{407E4FFF-6B7D-410C-AC74-8A3E2744EE03}" destId="{73A595F7-06AA-440E-A274-BF5BBD09EABC}" srcOrd="2" destOrd="0" presId="urn:microsoft.com/office/officeart/2016/7/layout/BasicLinearProcessNumbered"/>
    <dgm:cxn modelId="{B12CDE18-B670-4781-B078-63F3F535A4BB}" type="presParOf" srcId="{407E4FFF-6B7D-410C-AC74-8A3E2744EE03}" destId="{3AEE9CB7-BC4E-41DB-90E5-18B280C465BC}" srcOrd="3" destOrd="0" presId="urn:microsoft.com/office/officeart/2016/7/layout/BasicLinearProcessNumbered"/>
    <dgm:cxn modelId="{F23799D6-3F76-4590-BC7B-46989379EE30}" type="presParOf" srcId="{FA34518D-0DC9-4FB4-8B83-76DF4D6BB459}" destId="{F3B48FEB-FE62-40EB-96C6-9BB452D3B4F2}" srcOrd="1" destOrd="0" presId="urn:microsoft.com/office/officeart/2016/7/layout/BasicLinearProcessNumbered"/>
    <dgm:cxn modelId="{B8690D79-C08E-4265-BDAD-ACF1DEF20809}" type="presParOf" srcId="{FA34518D-0DC9-4FB4-8B83-76DF4D6BB459}" destId="{7DF4E411-84B7-4EB2-80A3-BADB9DDC651D}" srcOrd="2" destOrd="0" presId="urn:microsoft.com/office/officeart/2016/7/layout/BasicLinearProcessNumbered"/>
    <dgm:cxn modelId="{A5E5FCCB-8E8D-457B-B187-FF6935AECB81}" type="presParOf" srcId="{7DF4E411-84B7-4EB2-80A3-BADB9DDC651D}" destId="{B570BBE2-D95E-4DCE-B38E-DBAA840FFE2F}" srcOrd="0" destOrd="0" presId="urn:microsoft.com/office/officeart/2016/7/layout/BasicLinearProcessNumbered"/>
    <dgm:cxn modelId="{D444438E-52C7-4140-93D3-BC7FB0756647}" type="presParOf" srcId="{7DF4E411-84B7-4EB2-80A3-BADB9DDC651D}" destId="{5BBCE6DD-59DE-434D-9973-52502CCBE59F}" srcOrd="1" destOrd="0" presId="urn:microsoft.com/office/officeart/2016/7/layout/BasicLinearProcessNumbered"/>
    <dgm:cxn modelId="{BE5B6056-CD21-4CEF-81E2-D4F334A8D836}" type="presParOf" srcId="{7DF4E411-84B7-4EB2-80A3-BADB9DDC651D}" destId="{C32D284B-A45F-4913-9F90-3CF2AA943C13}" srcOrd="2" destOrd="0" presId="urn:microsoft.com/office/officeart/2016/7/layout/BasicLinearProcessNumbered"/>
    <dgm:cxn modelId="{4CCC88CB-FA88-48D5-BD0F-C2099B64A778}" type="presParOf" srcId="{7DF4E411-84B7-4EB2-80A3-BADB9DDC651D}" destId="{EBF0A8DB-1AD4-4143-B741-D4B4B1414BD5}" srcOrd="3" destOrd="0" presId="urn:microsoft.com/office/officeart/2016/7/layout/BasicLinearProcessNumbered"/>
    <dgm:cxn modelId="{8AD825C6-B889-42FE-8E9D-7CBF6A91BD93}" type="presParOf" srcId="{FA34518D-0DC9-4FB4-8B83-76DF4D6BB459}" destId="{E83058F1-5044-4D81-83F9-A95B00D4BD3D}" srcOrd="3" destOrd="0" presId="urn:microsoft.com/office/officeart/2016/7/layout/BasicLinearProcessNumbered"/>
    <dgm:cxn modelId="{CD16B831-F891-4065-86D9-87E9F5405DD5}" type="presParOf" srcId="{FA34518D-0DC9-4FB4-8B83-76DF4D6BB459}" destId="{6B603860-9DEC-45E2-8B63-B15FCDCD43B0}" srcOrd="4" destOrd="0" presId="urn:microsoft.com/office/officeart/2016/7/layout/BasicLinearProcessNumbered"/>
    <dgm:cxn modelId="{4DBEB7E5-1814-4484-8F26-51EB9F726EC0}" type="presParOf" srcId="{6B603860-9DEC-45E2-8B63-B15FCDCD43B0}" destId="{54173EC8-00B9-409C-8A55-D3598C397242}" srcOrd="0" destOrd="0" presId="urn:microsoft.com/office/officeart/2016/7/layout/BasicLinearProcessNumbered"/>
    <dgm:cxn modelId="{D6D9F1FF-91B7-49BD-BDFE-05C1BFE5052C}" type="presParOf" srcId="{6B603860-9DEC-45E2-8B63-B15FCDCD43B0}" destId="{609BA831-B34D-40C3-9C4B-3B958CCEA313}" srcOrd="1" destOrd="0" presId="urn:microsoft.com/office/officeart/2016/7/layout/BasicLinearProcessNumbered"/>
    <dgm:cxn modelId="{C5AAEC20-B826-4169-937E-BEE4495C76F7}" type="presParOf" srcId="{6B603860-9DEC-45E2-8B63-B15FCDCD43B0}" destId="{3632EBE8-EFFA-4273-9DC5-30A909FC90A2}" srcOrd="2" destOrd="0" presId="urn:microsoft.com/office/officeart/2016/7/layout/BasicLinearProcessNumbered"/>
    <dgm:cxn modelId="{7954FFA3-B99D-4CA6-849A-02DEDE0E9F2B}" type="presParOf" srcId="{6B603860-9DEC-45E2-8B63-B15FCDCD43B0}" destId="{61187ED4-6B71-41F3-81BB-517793C91836}" srcOrd="3" destOrd="0" presId="urn:microsoft.com/office/officeart/2016/7/layout/BasicLinearProcessNumbered"/>
    <dgm:cxn modelId="{8B3AD239-D463-410A-BFE4-AA87C9FB34DB}" type="presParOf" srcId="{FA34518D-0DC9-4FB4-8B83-76DF4D6BB459}" destId="{0626DBD0-792A-417C-A024-682EB18EC634}" srcOrd="5" destOrd="0" presId="urn:microsoft.com/office/officeart/2016/7/layout/BasicLinearProcessNumbered"/>
    <dgm:cxn modelId="{F6A5189C-9D38-49CA-8319-EAFD816CEAC8}" type="presParOf" srcId="{FA34518D-0DC9-4FB4-8B83-76DF4D6BB459}" destId="{94FBB6BD-589E-4ADE-A198-BB0098845A7F}" srcOrd="6" destOrd="0" presId="urn:microsoft.com/office/officeart/2016/7/layout/BasicLinearProcessNumbered"/>
    <dgm:cxn modelId="{A3904A18-830A-47D7-B714-B4D42BBAD7F5}" type="presParOf" srcId="{94FBB6BD-589E-4ADE-A198-BB0098845A7F}" destId="{391DC10F-504A-4B17-87D1-EF8F3EB45932}" srcOrd="0" destOrd="0" presId="urn:microsoft.com/office/officeart/2016/7/layout/BasicLinearProcessNumbered"/>
    <dgm:cxn modelId="{E3F71545-8805-46B8-A3D6-DB235D7EFA5B}" type="presParOf" srcId="{94FBB6BD-589E-4ADE-A198-BB0098845A7F}" destId="{C3F05931-A008-46D1-97CB-A96303A008A0}" srcOrd="1" destOrd="0" presId="urn:microsoft.com/office/officeart/2016/7/layout/BasicLinearProcessNumbered"/>
    <dgm:cxn modelId="{C007076B-C3C4-480D-BA3D-AFB0F4E1B959}" type="presParOf" srcId="{94FBB6BD-589E-4ADE-A198-BB0098845A7F}" destId="{C74C021E-4E20-4415-ABE2-CBA3A1C4ED58}" srcOrd="2" destOrd="0" presId="urn:microsoft.com/office/officeart/2016/7/layout/BasicLinearProcessNumbered"/>
    <dgm:cxn modelId="{4BFEEB56-1779-4506-BD12-8DA5BC30B2DD}" type="presParOf" srcId="{94FBB6BD-589E-4ADE-A198-BB0098845A7F}" destId="{DA28EFAA-EC5C-40CE-B7C0-82B63C94EE15}"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B23E21-78F0-47C2-A776-181DBEC669EB}"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124C1C5-7AEA-4BE6-91D0-F551C80CA4F2}">
      <dgm:prSet/>
      <dgm:spPr/>
      <dgm:t>
        <a:bodyPr/>
        <a:lstStyle/>
        <a:p>
          <a:pPr>
            <a:lnSpc>
              <a:spcPct val="100000"/>
            </a:lnSpc>
          </a:pPr>
          <a:r>
            <a:rPr lang="en-IN"/>
            <a:t>Twitter averages nearly 500 million tweets per day and more than 6000 per second!</a:t>
          </a:r>
          <a:endParaRPr lang="en-US"/>
        </a:p>
      </dgm:t>
    </dgm:pt>
    <dgm:pt modelId="{145C7FEA-4B54-4796-B481-A97833FC4903}" type="parTrans" cxnId="{B4E256F7-91FF-490D-B147-61ABE037B3DB}">
      <dgm:prSet/>
      <dgm:spPr/>
      <dgm:t>
        <a:bodyPr/>
        <a:lstStyle/>
        <a:p>
          <a:endParaRPr lang="en-US"/>
        </a:p>
      </dgm:t>
    </dgm:pt>
    <dgm:pt modelId="{AA0EEF69-32D7-48E5-8C59-5DD8DB80C874}" type="sibTrans" cxnId="{B4E256F7-91FF-490D-B147-61ABE037B3DB}">
      <dgm:prSet/>
      <dgm:spPr/>
      <dgm:t>
        <a:bodyPr/>
        <a:lstStyle/>
        <a:p>
          <a:pPr>
            <a:lnSpc>
              <a:spcPct val="100000"/>
            </a:lnSpc>
          </a:pPr>
          <a:endParaRPr lang="en-US"/>
        </a:p>
      </dgm:t>
    </dgm:pt>
    <dgm:pt modelId="{3E7CAE67-B161-40C9-BBB6-50415C2AD059}">
      <dgm:prSet/>
      <dgm:spPr/>
      <dgm:t>
        <a:bodyPr/>
        <a:lstStyle/>
        <a:p>
          <a:pPr>
            <a:lnSpc>
              <a:spcPct val="100000"/>
            </a:lnSpc>
          </a:pPr>
          <a:r>
            <a:rPr lang="en-IN"/>
            <a:t>It has more than 330 million active users, and 1/10</a:t>
          </a:r>
          <a:r>
            <a:rPr lang="en-IN" baseline="30000"/>
            <a:t>th</a:t>
          </a:r>
          <a:r>
            <a:rPr lang="en-IN"/>
            <a:t> of them are Indians.</a:t>
          </a:r>
          <a:endParaRPr lang="en-US"/>
        </a:p>
      </dgm:t>
    </dgm:pt>
    <dgm:pt modelId="{64AE7A3D-8067-4514-8991-2A0576ED2991}" type="parTrans" cxnId="{BCFE241E-7008-44B6-A761-94A9FAE5465A}">
      <dgm:prSet/>
      <dgm:spPr/>
      <dgm:t>
        <a:bodyPr/>
        <a:lstStyle/>
        <a:p>
          <a:endParaRPr lang="en-US"/>
        </a:p>
      </dgm:t>
    </dgm:pt>
    <dgm:pt modelId="{4D4137C1-F66D-4883-8F9A-86745C48FB78}" type="sibTrans" cxnId="{BCFE241E-7008-44B6-A761-94A9FAE5465A}">
      <dgm:prSet/>
      <dgm:spPr/>
      <dgm:t>
        <a:bodyPr/>
        <a:lstStyle/>
        <a:p>
          <a:pPr>
            <a:lnSpc>
              <a:spcPct val="100000"/>
            </a:lnSpc>
          </a:pPr>
          <a:endParaRPr lang="en-US"/>
        </a:p>
      </dgm:t>
    </dgm:pt>
    <dgm:pt modelId="{EAE1D6D0-776C-453A-B8EA-4004084E0B54}">
      <dgm:prSet/>
      <dgm:spPr/>
      <dgm:t>
        <a:bodyPr/>
        <a:lstStyle/>
        <a:p>
          <a:pPr>
            <a:lnSpc>
              <a:spcPct val="100000"/>
            </a:lnSpc>
          </a:pPr>
          <a:r>
            <a:rPr lang="en-IN" dirty="0"/>
            <a:t>Twitter provides a valuable tool for social media analysis because it is a never-ending resource which is self sufficient and keeps along with the times. </a:t>
          </a:r>
          <a:endParaRPr lang="en-US" dirty="0"/>
        </a:p>
      </dgm:t>
    </dgm:pt>
    <dgm:pt modelId="{0501AAF8-1269-400C-8B96-0574B37E89EF}" type="parTrans" cxnId="{21267A05-4F8A-461D-89E7-52F1AA66765F}">
      <dgm:prSet/>
      <dgm:spPr/>
      <dgm:t>
        <a:bodyPr/>
        <a:lstStyle/>
        <a:p>
          <a:endParaRPr lang="en-US"/>
        </a:p>
      </dgm:t>
    </dgm:pt>
    <dgm:pt modelId="{FDD19922-1698-4DC0-821D-B6E3F3F4989F}" type="sibTrans" cxnId="{21267A05-4F8A-461D-89E7-52F1AA66765F}">
      <dgm:prSet/>
      <dgm:spPr/>
      <dgm:t>
        <a:bodyPr/>
        <a:lstStyle/>
        <a:p>
          <a:pPr>
            <a:lnSpc>
              <a:spcPct val="100000"/>
            </a:lnSpc>
          </a:pPr>
          <a:endParaRPr lang="en-US"/>
        </a:p>
      </dgm:t>
    </dgm:pt>
    <dgm:pt modelId="{C2CB21FE-32CC-4ECD-99E3-A5B2D47FDE0B}">
      <dgm:prSet/>
      <dgm:spPr/>
      <dgm:t>
        <a:bodyPr/>
        <a:lstStyle/>
        <a:p>
          <a:pPr>
            <a:lnSpc>
              <a:spcPct val="100000"/>
            </a:lnSpc>
          </a:pPr>
          <a:r>
            <a:rPr lang="en-IN" dirty="0"/>
            <a:t>It provides a platform to post any kind of media and with a total character length of 280, it provides us with enough material to analyse sentiment accurately.</a:t>
          </a:r>
          <a:endParaRPr lang="en-US" dirty="0"/>
        </a:p>
      </dgm:t>
    </dgm:pt>
    <dgm:pt modelId="{F9D09547-55A6-410C-A966-9E0C8EA62BD2}" type="parTrans" cxnId="{6FC60F3C-FAD1-4B67-845A-B2A914706078}">
      <dgm:prSet/>
      <dgm:spPr/>
      <dgm:t>
        <a:bodyPr/>
        <a:lstStyle/>
        <a:p>
          <a:endParaRPr lang="en-US"/>
        </a:p>
      </dgm:t>
    </dgm:pt>
    <dgm:pt modelId="{60D875A9-A915-4A42-B3D9-837DD5C6767D}" type="sibTrans" cxnId="{6FC60F3C-FAD1-4B67-845A-B2A914706078}">
      <dgm:prSet/>
      <dgm:spPr/>
      <dgm:t>
        <a:bodyPr/>
        <a:lstStyle/>
        <a:p>
          <a:pPr>
            <a:lnSpc>
              <a:spcPct val="100000"/>
            </a:lnSpc>
          </a:pPr>
          <a:endParaRPr lang="en-US"/>
        </a:p>
      </dgm:t>
    </dgm:pt>
    <dgm:pt modelId="{48CA2933-BAEB-468F-AAAC-883E0778EFA7}">
      <dgm:prSet/>
      <dgm:spPr/>
      <dgm:t>
        <a:bodyPr/>
        <a:lstStyle/>
        <a:p>
          <a:pPr>
            <a:lnSpc>
              <a:spcPct val="100000"/>
            </a:lnSpc>
          </a:pPr>
          <a:r>
            <a:rPr lang="en-IN" dirty="0"/>
            <a:t>Multiple social media platforms have been created and many of them have been discontinued but Twitter still rides strongly with its large following.</a:t>
          </a:r>
          <a:endParaRPr lang="en-US" dirty="0"/>
        </a:p>
      </dgm:t>
    </dgm:pt>
    <dgm:pt modelId="{A0A32E46-3A6A-40BC-8B1E-E3D62F20D3CA}" type="parTrans" cxnId="{BCD52AE5-D2D3-4AAD-9604-79C0076CA42D}">
      <dgm:prSet/>
      <dgm:spPr/>
      <dgm:t>
        <a:bodyPr/>
        <a:lstStyle/>
        <a:p>
          <a:endParaRPr lang="en-US"/>
        </a:p>
      </dgm:t>
    </dgm:pt>
    <dgm:pt modelId="{30200372-7EEB-4745-B5A1-1C92A9B28952}" type="sibTrans" cxnId="{BCD52AE5-D2D3-4AAD-9604-79C0076CA42D}">
      <dgm:prSet/>
      <dgm:spPr/>
      <dgm:t>
        <a:bodyPr/>
        <a:lstStyle/>
        <a:p>
          <a:endParaRPr lang="en-US"/>
        </a:p>
      </dgm:t>
    </dgm:pt>
    <dgm:pt modelId="{DFBB75CF-4234-4FB1-A9A9-D0EF958AEC9F}" type="pres">
      <dgm:prSet presAssocID="{BAB23E21-78F0-47C2-A776-181DBEC669EB}" presName="root" presStyleCnt="0">
        <dgm:presLayoutVars>
          <dgm:dir/>
          <dgm:resizeHandles val="exact"/>
        </dgm:presLayoutVars>
      </dgm:prSet>
      <dgm:spPr/>
    </dgm:pt>
    <dgm:pt modelId="{A2B72A58-D301-4D03-8286-AC40F98864A2}" type="pres">
      <dgm:prSet presAssocID="{BAB23E21-78F0-47C2-A776-181DBEC669EB}" presName="container" presStyleCnt="0">
        <dgm:presLayoutVars>
          <dgm:dir/>
          <dgm:resizeHandles val="exact"/>
        </dgm:presLayoutVars>
      </dgm:prSet>
      <dgm:spPr/>
    </dgm:pt>
    <dgm:pt modelId="{323D401F-01C9-4B56-B5DC-D74FE5F95A14}" type="pres">
      <dgm:prSet presAssocID="{5124C1C5-7AEA-4BE6-91D0-F551C80CA4F2}" presName="compNode" presStyleCnt="0"/>
      <dgm:spPr/>
    </dgm:pt>
    <dgm:pt modelId="{9929D732-3AC8-4026-A742-4D562832756A}" type="pres">
      <dgm:prSet presAssocID="{5124C1C5-7AEA-4BE6-91D0-F551C80CA4F2}" presName="iconBgRect" presStyleLbl="bgShp" presStyleIdx="0" presStyleCnt="5"/>
      <dgm:spPr/>
    </dgm:pt>
    <dgm:pt modelId="{FAABBBEA-DFEE-4B47-84C3-C46732730F9E}" type="pres">
      <dgm:prSet presAssocID="{5124C1C5-7AEA-4BE6-91D0-F551C80CA4F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gaphone"/>
        </a:ext>
      </dgm:extLst>
    </dgm:pt>
    <dgm:pt modelId="{4D93F6BB-C4B4-4080-9D85-E5DA957BA89E}" type="pres">
      <dgm:prSet presAssocID="{5124C1C5-7AEA-4BE6-91D0-F551C80CA4F2}" presName="spaceRect" presStyleCnt="0"/>
      <dgm:spPr/>
    </dgm:pt>
    <dgm:pt modelId="{1CAE5614-2D6F-466B-BEF5-1FA3BBF41526}" type="pres">
      <dgm:prSet presAssocID="{5124C1C5-7AEA-4BE6-91D0-F551C80CA4F2}" presName="textRect" presStyleLbl="revTx" presStyleIdx="0" presStyleCnt="5">
        <dgm:presLayoutVars>
          <dgm:chMax val="1"/>
          <dgm:chPref val="1"/>
        </dgm:presLayoutVars>
      </dgm:prSet>
      <dgm:spPr/>
    </dgm:pt>
    <dgm:pt modelId="{6A34CE2C-1934-4928-801A-F5C1586B561F}" type="pres">
      <dgm:prSet presAssocID="{AA0EEF69-32D7-48E5-8C59-5DD8DB80C874}" presName="sibTrans" presStyleLbl="sibTrans2D1" presStyleIdx="0" presStyleCnt="0"/>
      <dgm:spPr/>
    </dgm:pt>
    <dgm:pt modelId="{041BB0E0-88C6-4543-8A36-51C23F7219CE}" type="pres">
      <dgm:prSet presAssocID="{3E7CAE67-B161-40C9-BBB6-50415C2AD059}" presName="compNode" presStyleCnt="0"/>
      <dgm:spPr/>
    </dgm:pt>
    <dgm:pt modelId="{3FD50FF8-F22C-400D-9CE0-12AE1944F4B5}" type="pres">
      <dgm:prSet presAssocID="{3E7CAE67-B161-40C9-BBB6-50415C2AD059}" presName="iconBgRect" presStyleLbl="bgShp" presStyleIdx="1" presStyleCnt="5"/>
      <dgm:spPr/>
    </dgm:pt>
    <dgm:pt modelId="{8725DDDC-A117-4CDF-8ED8-90E77102CF31}" type="pres">
      <dgm:prSet presAssocID="{3E7CAE67-B161-40C9-BBB6-50415C2AD0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9A9E9643-9A30-44C0-9E69-BBE8D9811542}" type="pres">
      <dgm:prSet presAssocID="{3E7CAE67-B161-40C9-BBB6-50415C2AD059}" presName="spaceRect" presStyleCnt="0"/>
      <dgm:spPr/>
    </dgm:pt>
    <dgm:pt modelId="{9A500E48-4EA5-4451-A8C8-6A157A8FFBF5}" type="pres">
      <dgm:prSet presAssocID="{3E7CAE67-B161-40C9-BBB6-50415C2AD059}" presName="textRect" presStyleLbl="revTx" presStyleIdx="1" presStyleCnt="5">
        <dgm:presLayoutVars>
          <dgm:chMax val="1"/>
          <dgm:chPref val="1"/>
        </dgm:presLayoutVars>
      </dgm:prSet>
      <dgm:spPr/>
    </dgm:pt>
    <dgm:pt modelId="{38E8BFDD-2E5F-47A4-8015-8446D178AAB0}" type="pres">
      <dgm:prSet presAssocID="{4D4137C1-F66D-4883-8F9A-86745C48FB78}" presName="sibTrans" presStyleLbl="sibTrans2D1" presStyleIdx="0" presStyleCnt="0"/>
      <dgm:spPr/>
    </dgm:pt>
    <dgm:pt modelId="{48F26689-43A2-4B20-8C0F-15CE20C7F03F}" type="pres">
      <dgm:prSet presAssocID="{EAE1D6D0-776C-453A-B8EA-4004084E0B54}" presName="compNode" presStyleCnt="0"/>
      <dgm:spPr/>
    </dgm:pt>
    <dgm:pt modelId="{70899619-F4E9-41A9-AA62-50A7E304A012}" type="pres">
      <dgm:prSet presAssocID="{EAE1D6D0-776C-453A-B8EA-4004084E0B54}" presName="iconBgRect" presStyleLbl="bgShp" presStyleIdx="2" presStyleCnt="5"/>
      <dgm:spPr/>
    </dgm:pt>
    <dgm:pt modelId="{B2EDE36B-D34D-4EE2-ADD8-108A9CBDDF7B}" type="pres">
      <dgm:prSet presAssocID="{EAE1D6D0-776C-453A-B8EA-4004084E0B5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Network"/>
        </a:ext>
      </dgm:extLst>
    </dgm:pt>
    <dgm:pt modelId="{7EFF78D2-E7C5-4E55-B46A-8596C79172C4}" type="pres">
      <dgm:prSet presAssocID="{EAE1D6D0-776C-453A-B8EA-4004084E0B54}" presName="spaceRect" presStyleCnt="0"/>
      <dgm:spPr/>
    </dgm:pt>
    <dgm:pt modelId="{D2F664B1-C67F-4308-ACC0-53CA86D0F32F}" type="pres">
      <dgm:prSet presAssocID="{EAE1D6D0-776C-453A-B8EA-4004084E0B54}" presName="textRect" presStyleLbl="revTx" presStyleIdx="2" presStyleCnt="5">
        <dgm:presLayoutVars>
          <dgm:chMax val="1"/>
          <dgm:chPref val="1"/>
        </dgm:presLayoutVars>
      </dgm:prSet>
      <dgm:spPr/>
    </dgm:pt>
    <dgm:pt modelId="{8D8872D3-6493-42D8-AEBB-FFE5BBF3DEB0}" type="pres">
      <dgm:prSet presAssocID="{FDD19922-1698-4DC0-821D-B6E3F3F4989F}" presName="sibTrans" presStyleLbl="sibTrans2D1" presStyleIdx="0" presStyleCnt="0"/>
      <dgm:spPr/>
    </dgm:pt>
    <dgm:pt modelId="{1B91C2B4-9968-4648-968D-07EBA1EC5911}" type="pres">
      <dgm:prSet presAssocID="{C2CB21FE-32CC-4ECD-99E3-A5B2D47FDE0B}" presName="compNode" presStyleCnt="0"/>
      <dgm:spPr/>
    </dgm:pt>
    <dgm:pt modelId="{2A8FC53F-384F-4AA0-9C87-A1C90AB39345}" type="pres">
      <dgm:prSet presAssocID="{C2CB21FE-32CC-4ECD-99E3-A5B2D47FDE0B}" presName="iconBgRect" presStyleLbl="bgShp" presStyleIdx="3" presStyleCnt="5" custLinFactX="55909" custLinFactNeighborX="100000" custLinFactNeighborY="23250"/>
      <dgm:spPr/>
    </dgm:pt>
    <dgm:pt modelId="{25D5618E-CDFE-4744-B862-3FA51744B641}" type="pres">
      <dgm:prSet presAssocID="{C2CB21FE-32CC-4ECD-99E3-A5B2D47FDE0B}" presName="iconRect" presStyleLbl="node1" presStyleIdx="3" presStyleCnt="5" custLinFactX="100000" custLinFactNeighborX="168808" custLinFactNeighborY="4008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wspaper"/>
        </a:ext>
      </dgm:extLst>
    </dgm:pt>
    <dgm:pt modelId="{ADF551FC-BA7F-4ECD-9CF6-EF45FD63EAD7}" type="pres">
      <dgm:prSet presAssocID="{C2CB21FE-32CC-4ECD-99E3-A5B2D47FDE0B}" presName="spaceRect" presStyleCnt="0"/>
      <dgm:spPr/>
    </dgm:pt>
    <dgm:pt modelId="{AA502DE8-8C1B-4DE9-859A-F80AC5196652}" type="pres">
      <dgm:prSet presAssocID="{C2CB21FE-32CC-4ECD-99E3-A5B2D47FDE0B}" presName="textRect" presStyleLbl="revTx" presStyleIdx="3" presStyleCnt="5" custLinFactNeighborX="66143" custLinFactNeighborY="23250">
        <dgm:presLayoutVars>
          <dgm:chMax val="1"/>
          <dgm:chPref val="1"/>
        </dgm:presLayoutVars>
      </dgm:prSet>
      <dgm:spPr/>
    </dgm:pt>
    <dgm:pt modelId="{687872D5-228D-4DB1-AA99-FB3A2519A699}" type="pres">
      <dgm:prSet presAssocID="{60D875A9-A915-4A42-B3D9-837DD5C6767D}" presName="sibTrans" presStyleLbl="sibTrans2D1" presStyleIdx="0" presStyleCnt="0"/>
      <dgm:spPr/>
    </dgm:pt>
    <dgm:pt modelId="{320696E9-BA57-47CB-8063-C87D44F47858}" type="pres">
      <dgm:prSet presAssocID="{48CA2933-BAEB-468F-AAAC-883E0778EFA7}" presName="compNode" presStyleCnt="0"/>
      <dgm:spPr/>
    </dgm:pt>
    <dgm:pt modelId="{F7471E97-7315-4172-A97C-77E00192863E}" type="pres">
      <dgm:prSet presAssocID="{48CA2933-BAEB-468F-AAAC-883E0778EFA7}" presName="iconBgRect" presStyleLbl="bgShp" presStyleIdx="4" presStyleCnt="5" custLinFactX="55909" custLinFactNeighborX="100000" custLinFactNeighborY="23250"/>
      <dgm:spPr/>
    </dgm:pt>
    <dgm:pt modelId="{B307A1A0-32FC-4C5D-A823-23BF3015B582}" type="pres">
      <dgm:prSet presAssocID="{48CA2933-BAEB-468F-AAAC-883E0778EFA7}" presName="iconRect" presStyleLbl="node1" presStyleIdx="4" presStyleCnt="5" custLinFactX="100000" custLinFactNeighborX="168808" custLinFactNeighborY="4008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Network"/>
        </a:ext>
      </dgm:extLst>
    </dgm:pt>
    <dgm:pt modelId="{FDE63B98-0DB0-45CB-B786-5CB8EC08E947}" type="pres">
      <dgm:prSet presAssocID="{48CA2933-BAEB-468F-AAAC-883E0778EFA7}" presName="spaceRect" presStyleCnt="0"/>
      <dgm:spPr/>
    </dgm:pt>
    <dgm:pt modelId="{014E65A3-0AF4-431A-97E4-D0C8C1B64F9F}" type="pres">
      <dgm:prSet presAssocID="{48CA2933-BAEB-468F-AAAC-883E0778EFA7}" presName="textRect" presStyleLbl="revTx" presStyleIdx="4" presStyleCnt="5" custLinFactNeighborX="66143" custLinFactNeighborY="23250">
        <dgm:presLayoutVars>
          <dgm:chMax val="1"/>
          <dgm:chPref val="1"/>
        </dgm:presLayoutVars>
      </dgm:prSet>
      <dgm:spPr/>
    </dgm:pt>
  </dgm:ptLst>
  <dgm:cxnLst>
    <dgm:cxn modelId="{21267A05-4F8A-461D-89E7-52F1AA66765F}" srcId="{BAB23E21-78F0-47C2-A776-181DBEC669EB}" destId="{EAE1D6D0-776C-453A-B8EA-4004084E0B54}" srcOrd="2" destOrd="0" parTransId="{0501AAF8-1269-400C-8B96-0574B37E89EF}" sibTransId="{FDD19922-1698-4DC0-821D-B6E3F3F4989F}"/>
    <dgm:cxn modelId="{3FA89312-B52F-44ED-A9DB-95F4C2B307DC}" type="presOf" srcId="{AA0EEF69-32D7-48E5-8C59-5DD8DB80C874}" destId="{6A34CE2C-1934-4928-801A-F5C1586B561F}" srcOrd="0" destOrd="0" presId="urn:microsoft.com/office/officeart/2018/2/layout/IconCircleList"/>
    <dgm:cxn modelId="{D7D25318-625C-4275-A56F-D6D4857C6ED6}" type="presOf" srcId="{60D875A9-A915-4A42-B3D9-837DD5C6767D}" destId="{687872D5-228D-4DB1-AA99-FB3A2519A699}" srcOrd="0" destOrd="0" presId="urn:microsoft.com/office/officeart/2018/2/layout/IconCircleList"/>
    <dgm:cxn modelId="{BCFE241E-7008-44B6-A761-94A9FAE5465A}" srcId="{BAB23E21-78F0-47C2-A776-181DBEC669EB}" destId="{3E7CAE67-B161-40C9-BBB6-50415C2AD059}" srcOrd="1" destOrd="0" parTransId="{64AE7A3D-8067-4514-8991-2A0576ED2991}" sibTransId="{4D4137C1-F66D-4883-8F9A-86745C48FB78}"/>
    <dgm:cxn modelId="{DBBA2334-D0E2-4C6A-83A0-D2160ECCE060}" type="presOf" srcId="{EAE1D6D0-776C-453A-B8EA-4004084E0B54}" destId="{D2F664B1-C67F-4308-ACC0-53CA86D0F32F}" srcOrd="0" destOrd="0" presId="urn:microsoft.com/office/officeart/2018/2/layout/IconCircleList"/>
    <dgm:cxn modelId="{6FC60F3C-FAD1-4B67-845A-B2A914706078}" srcId="{BAB23E21-78F0-47C2-A776-181DBEC669EB}" destId="{C2CB21FE-32CC-4ECD-99E3-A5B2D47FDE0B}" srcOrd="3" destOrd="0" parTransId="{F9D09547-55A6-410C-A966-9E0C8EA62BD2}" sibTransId="{60D875A9-A915-4A42-B3D9-837DD5C6767D}"/>
    <dgm:cxn modelId="{C5F06363-60B2-4007-B130-E8AD90D4FDCB}" type="presOf" srcId="{BAB23E21-78F0-47C2-A776-181DBEC669EB}" destId="{DFBB75CF-4234-4FB1-A9A9-D0EF958AEC9F}" srcOrd="0" destOrd="0" presId="urn:microsoft.com/office/officeart/2018/2/layout/IconCircleList"/>
    <dgm:cxn modelId="{EEB69063-8E03-45EC-9851-6CD966152459}" type="presOf" srcId="{C2CB21FE-32CC-4ECD-99E3-A5B2D47FDE0B}" destId="{AA502DE8-8C1B-4DE9-859A-F80AC5196652}" srcOrd="0" destOrd="0" presId="urn:microsoft.com/office/officeart/2018/2/layout/IconCircleList"/>
    <dgm:cxn modelId="{D64F3269-292C-41BB-AC1B-29FD2D9A0823}" type="presOf" srcId="{48CA2933-BAEB-468F-AAAC-883E0778EFA7}" destId="{014E65A3-0AF4-431A-97E4-D0C8C1B64F9F}" srcOrd="0" destOrd="0" presId="urn:microsoft.com/office/officeart/2018/2/layout/IconCircleList"/>
    <dgm:cxn modelId="{68140C77-1495-4043-B8B4-15F0655F9ED6}" type="presOf" srcId="{3E7CAE67-B161-40C9-BBB6-50415C2AD059}" destId="{9A500E48-4EA5-4451-A8C8-6A157A8FFBF5}" srcOrd="0" destOrd="0" presId="urn:microsoft.com/office/officeart/2018/2/layout/IconCircleList"/>
    <dgm:cxn modelId="{727DB2C5-0CFB-427E-B1D4-42EB19957369}" type="presOf" srcId="{4D4137C1-F66D-4883-8F9A-86745C48FB78}" destId="{38E8BFDD-2E5F-47A4-8015-8446D178AAB0}" srcOrd="0" destOrd="0" presId="urn:microsoft.com/office/officeart/2018/2/layout/IconCircleList"/>
    <dgm:cxn modelId="{BF5175E2-A748-41B2-838A-7F65D2471586}" type="presOf" srcId="{5124C1C5-7AEA-4BE6-91D0-F551C80CA4F2}" destId="{1CAE5614-2D6F-466B-BEF5-1FA3BBF41526}" srcOrd="0" destOrd="0" presId="urn:microsoft.com/office/officeart/2018/2/layout/IconCircleList"/>
    <dgm:cxn modelId="{BCD52AE5-D2D3-4AAD-9604-79C0076CA42D}" srcId="{BAB23E21-78F0-47C2-A776-181DBEC669EB}" destId="{48CA2933-BAEB-468F-AAAC-883E0778EFA7}" srcOrd="4" destOrd="0" parTransId="{A0A32E46-3A6A-40BC-8B1E-E3D62F20D3CA}" sibTransId="{30200372-7EEB-4745-B5A1-1C92A9B28952}"/>
    <dgm:cxn modelId="{B4E256F7-91FF-490D-B147-61ABE037B3DB}" srcId="{BAB23E21-78F0-47C2-A776-181DBEC669EB}" destId="{5124C1C5-7AEA-4BE6-91D0-F551C80CA4F2}" srcOrd="0" destOrd="0" parTransId="{145C7FEA-4B54-4796-B481-A97833FC4903}" sibTransId="{AA0EEF69-32D7-48E5-8C59-5DD8DB80C874}"/>
    <dgm:cxn modelId="{A9923FFB-A55D-401C-8B6C-30596202D299}" type="presOf" srcId="{FDD19922-1698-4DC0-821D-B6E3F3F4989F}" destId="{8D8872D3-6493-42D8-AEBB-FFE5BBF3DEB0}" srcOrd="0" destOrd="0" presId="urn:microsoft.com/office/officeart/2018/2/layout/IconCircleList"/>
    <dgm:cxn modelId="{5D8760F2-D883-491D-9453-33A7F641E36B}" type="presParOf" srcId="{DFBB75CF-4234-4FB1-A9A9-D0EF958AEC9F}" destId="{A2B72A58-D301-4D03-8286-AC40F98864A2}" srcOrd="0" destOrd="0" presId="urn:microsoft.com/office/officeart/2018/2/layout/IconCircleList"/>
    <dgm:cxn modelId="{E415C68F-83B8-4572-80DA-D7A89BCD1495}" type="presParOf" srcId="{A2B72A58-D301-4D03-8286-AC40F98864A2}" destId="{323D401F-01C9-4B56-B5DC-D74FE5F95A14}" srcOrd="0" destOrd="0" presId="urn:microsoft.com/office/officeart/2018/2/layout/IconCircleList"/>
    <dgm:cxn modelId="{B13CFCBA-2383-4369-8D42-22DA5E0B8363}" type="presParOf" srcId="{323D401F-01C9-4B56-B5DC-D74FE5F95A14}" destId="{9929D732-3AC8-4026-A742-4D562832756A}" srcOrd="0" destOrd="0" presId="urn:microsoft.com/office/officeart/2018/2/layout/IconCircleList"/>
    <dgm:cxn modelId="{CE160880-25F3-4AF3-85C2-834472B970FA}" type="presParOf" srcId="{323D401F-01C9-4B56-B5DC-D74FE5F95A14}" destId="{FAABBBEA-DFEE-4B47-84C3-C46732730F9E}" srcOrd="1" destOrd="0" presId="urn:microsoft.com/office/officeart/2018/2/layout/IconCircleList"/>
    <dgm:cxn modelId="{4CAD0216-1C0B-4FD0-9DB7-2261EAE604A4}" type="presParOf" srcId="{323D401F-01C9-4B56-B5DC-D74FE5F95A14}" destId="{4D93F6BB-C4B4-4080-9D85-E5DA957BA89E}" srcOrd="2" destOrd="0" presId="urn:microsoft.com/office/officeart/2018/2/layout/IconCircleList"/>
    <dgm:cxn modelId="{8BAC9F1C-398F-4021-8968-F82391C067B3}" type="presParOf" srcId="{323D401F-01C9-4B56-B5DC-D74FE5F95A14}" destId="{1CAE5614-2D6F-466B-BEF5-1FA3BBF41526}" srcOrd="3" destOrd="0" presId="urn:microsoft.com/office/officeart/2018/2/layout/IconCircleList"/>
    <dgm:cxn modelId="{42CEF6CB-C360-4A18-88FB-3EF397BE1B99}" type="presParOf" srcId="{A2B72A58-D301-4D03-8286-AC40F98864A2}" destId="{6A34CE2C-1934-4928-801A-F5C1586B561F}" srcOrd="1" destOrd="0" presId="urn:microsoft.com/office/officeart/2018/2/layout/IconCircleList"/>
    <dgm:cxn modelId="{AF661AA3-410E-4EA5-9061-3E15A0A383AB}" type="presParOf" srcId="{A2B72A58-D301-4D03-8286-AC40F98864A2}" destId="{041BB0E0-88C6-4543-8A36-51C23F7219CE}" srcOrd="2" destOrd="0" presId="urn:microsoft.com/office/officeart/2018/2/layout/IconCircleList"/>
    <dgm:cxn modelId="{C6FD32B0-903D-4708-B3BA-4365B24B7953}" type="presParOf" srcId="{041BB0E0-88C6-4543-8A36-51C23F7219CE}" destId="{3FD50FF8-F22C-400D-9CE0-12AE1944F4B5}" srcOrd="0" destOrd="0" presId="urn:microsoft.com/office/officeart/2018/2/layout/IconCircleList"/>
    <dgm:cxn modelId="{84F2ECDD-EB99-41F3-ACB1-6077E6A99478}" type="presParOf" srcId="{041BB0E0-88C6-4543-8A36-51C23F7219CE}" destId="{8725DDDC-A117-4CDF-8ED8-90E77102CF31}" srcOrd="1" destOrd="0" presId="urn:microsoft.com/office/officeart/2018/2/layout/IconCircleList"/>
    <dgm:cxn modelId="{7AF84AA2-473F-4853-928B-8048366CC9B7}" type="presParOf" srcId="{041BB0E0-88C6-4543-8A36-51C23F7219CE}" destId="{9A9E9643-9A30-44C0-9E69-BBE8D9811542}" srcOrd="2" destOrd="0" presId="urn:microsoft.com/office/officeart/2018/2/layout/IconCircleList"/>
    <dgm:cxn modelId="{29826AA3-8D55-439F-B345-5C461ECFFBFC}" type="presParOf" srcId="{041BB0E0-88C6-4543-8A36-51C23F7219CE}" destId="{9A500E48-4EA5-4451-A8C8-6A157A8FFBF5}" srcOrd="3" destOrd="0" presId="urn:microsoft.com/office/officeart/2018/2/layout/IconCircleList"/>
    <dgm:cxn modelId="{F97492D9-4D1C-4986-9434-11C80DC94C6D}" type="presParOf" srcId="{A2B72A58-D301-4D03-8286-AC40F98864A2}" destId="{38E8BFDD-2E5F-47A4-8015-8446D178AAB0}" srcOrd="3" destOrd="0" presId="urn:microsoft.com/office/officeart/2018/2/layout/IconCircleList"/>
    <dgm:cxn modelId="{9B14A907-2AF0-46B3-B241-CC19AA5F0930}" type="presParOf" srcId="{A2B72A58-D301-4D03-8286-AC40F98864A2}" destId="{48F26689-43A2-4B20-8C0F-15CE20C7F03F}" srcOrd="4" destOrd="0" presId="urn:microsoft.com/office/officeart/2018/2/layout/IconCircleList"/>
    <dgm:cxn modelId="{019CF5C5-9632-4C00-9B7D-2631AD162FCD}" type="presParOf" srcId="{48F26689-43A2-4B20-8C0F-15CE20C7F03F}" destId="{70899619-F4E9-41A9-AA62-50A7E304A012}" srcOrd="0" destOrd="0" presId="urn:microsoft.com/office/officeart/2018/2/layout/IconCircleList"/>
    <dgm:cxn modelId="{E3E8077A-5B94-400E-AA3A-81061340AEC4}" type="presParOf" srcId="{48F26689-43A2-4B20-8C0F-15CE20C7F03F}" destId="{B2EDE36B-D34D-4EE2-ADD8-108A9CBDDF7B}" srcOrd="1" destOrd="0" presId="urn:microsoft.com/office/officeart/2018/2/layout/IconCircleList"/>
    <dgm:cxn modelId="{F3BC56F5-D904-47B7-ACFF-D33DC9CB0656}" type="presParOf" srcId="{48F26689-43A2-4B20-8C0F-15CE20C7F03F}" destId="{7EFF78D2-E7C5-4E55-B46A-8596C79172C4}" srcOrd="2" destOrd="0" presId="urn:microsoft.com/office/officeart/2018/2/layout/IconCircleList"/>
    <dgm:cxn modelId="{F093160C-AEF2-4486-8269-B423A632A6F9}" type="presParOf" srcId="{48F26689-43A2-4B20-8C0F-15CE20C7F03F}" destId="{D2F664B1-C67F-4308-ACC0-53CA86D0F32F}" srcOrd="3" destOrd="0" presId="urn:microsoft.com/office/officeart/2018/2/layout/IconCircleList"/>
    <dgm:cxn modelId="{5197CFA4-F49C-4454-989E-A542334B9C84}" type="presParOf" srcId="{A2B72A58-D301-4D03-8286-AC40F98864A2}" destId="{8D8872D3-6493-42D8-AEBB-FFE5BBF3DEB0}" srcOrd="5" destOrd="0" presId="urn:microsoft.com/office/officeart/2018/2/layout/IconCircleList"/>
    <dgm:cxn modelId="{1D0C3D93-FDBB-46C8-90EA-636C8CFD089F}" type="presParOf" srcId="{A2B72A58-D301-4D03-8286-AC40F98864A2}" destId="{1B91C2B4-9968-4648-968D-07EBA1EC5911}" srcOrd="6" destOrd="0" presId="urn:microsoft.com/office/officeart/2018/2/layout/IconCircleList"/>
    <dgm:cxn modelId="{C8DAA94D-E4D5-4EA5-AA2B-376296E1D062}" type="presParOf" srcId="{1B91C2B4-9968-4648-968D-07EBA1EC5911}" destId="{2A8FC53F-384F-4AA0-9C87-A1C90AB39345}" srcOrd="0" destOrd="0" presId="urn:microsoft.com/office/officeart/2018/2/layout/IconCircleList"/>
    <dgm:cxn modelId="{F9467B79-E216-45C8-BB38-64456590724C}" type="presParOf" srcId="{1B91C2B4-9968-4648-968D-07EBA1EC5911}" destId="{25D5618E-CDFE-4744-B862-3FA51744B641}" srcOrd="1" destOrd="0" presId="urn:microsoft.com/office/officeart/2018/2/layout/IconCircleList"/>
    <dgm:cxn modelId="{0AE85854-693F-4C19-8CF8-30EB4A7F3ED2}" type="presParOf" srcId="{1B91C2B4-9968-4648-968D-07EBA1EC5911}" destId="{ADF551FC-BA7F-4ECD-9CF6-EF45FD63EAD7}" srcOrd="2" destOrd="0" presId="urn:microsoft.com/office/officeart/2018/2/layout/IconCircleList"/>
    <dgm:cxn modelId="{3B023422-4820-40F0-96FC-BA5E17CE3DC2}" type="presParOf" srcId="{1B91C2B4-9968-4648-968D-07EBA1EC5911}" destId="{AA502DE8-8C1B-4DE9-859A-F80AC5196652}" srcOrd="3" destOrd="0" presId="urn:microsoft.com/office/officeart/2018/2/layout/IconCircleList"/>
    <dgm:cxn modelId="{345B8239-9B5F-4481-B985-3EF52061E520}" type="presParOf" srcId="{A2B72A58-D301-4D03-8286-AC40F98864A2}" destId="{687872D5-228D-4DB1-AA99-FB3A2519A699}" srcOrd="7" destOrd="0" presId="urn:microsoft.com/office/officeart/2018/2/layout/IconCircleList"/>
    <dgm:cxn modelId="{C453D1D3-3813-4C0C-B1DC-6B6FFC6E0C2B}" type="presParOf" srcId="{A2B72A58-D301-4D03-8286-AC40F98864A2}" destId="{320696E9-BA57-47CB-8063-C87D44F47858}" srcOrd="8" destOrd="0" presId="urn:microsoft.com/office/officeart/2018/2/layout/IconCircleList"/>
    <dgm:cxn modelId="{D43D063F-EC2E-4CFF-95B2-23E511B6C945}" type="presParOf" srcId="{320696E9-BA57-47CB-8063-C87D44F47858}" destId="{F7471E97-7315-4172-A97C-77E00192863E}" srcOrd="0" destOrd="0" presId="urn:microsoft.com/office/officeart/2018/2/layout/IconCircleList"/>
    <dgm:cxn modelId="{5D9383A9-A946-415C-8D49-7AB1EF18311B}" type="presParOf" srcId="{320696E9-BA57-47CB-8063-C87D44F47858}" destId="{B307A1A0-32FC-4C5D-A823-23BF3015B582}" srcOrd="1" destOrd="0" presId="urn:microsoft.com/office/officeart/2018/2/layout/IconCircleList"/>
    <dgm:cxn modelId="{65702EAC-712F-4C33-B5F3-E005D18FCC06}" type="presParOf" srcId="{320696E9-BA57-47CB-8063-C87D44F47858}" destId="{FDE63B98-0DB0-45CB-B786-5CB8EC08E947}" srcOrd="2" destOrd="0" presId="urn:microsoft.com/office/officeart/2018/2/layout/IconCircleList"/>
    <dgm:cxn modelId="{652EEA5F-E5BC-49CD-806D-15274DF74153}" type="presParOf" srcId="{320696E9-BA57-47CB-8063-C87D44F47858}" destId="{014E65A3-0AF4-431A-97E4-D0C8C1B64F9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69F4F1-E2DF-4E78-B239-C247704E12E0}"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8CD742F3-85FD-4EAF-922E-D6DDE89D3331}">
      <dgm:prSet/>
      <dgm:spPr/>
      <dgm:t>
        <a:bodyPr/>
        <a:lstStyle/>
        <a:p>
          <a:r>
            <a:rPr lang="en-IN"/>
            <a:t>Almost 400 million tweets were made during the Lok Sabha Elections held in 2019. Tweets were made in English, Hindi as well as other languages.</a:t>
          </a:r>
          <a:endParaRPr lang="en-US"/>
        </a:p>
      </dgm:t>
    </dgm:pt>
    <dgm:pt modelId="{2360AF50-057A-48F8-BAEE-DCD4083142D6}" type="parTrans" cxnId="{E0935F81-C64E-4DF8-8416-874B526DB699}">
      <dgm:prSet/>
      <dgm:spPr/>
      <dgm:t>
        <a:bodyPr/>
        <a:lstStyle/>
        <a:p>
          <a:endParaRPr lang="en-US"/>
        </a:p>
      </dgm:t>
    </dgm:pt>
    <dgm:pt modelId="{4F4D6FB9-F2C7-4F45-8D26-A5C3BF12D4E8}" type="sibTrans" cxnId="{E0935F81-C64E-4DF8-8416-874B526DB699}">
      <dgm:prSet/>
      <dgm:spPr/>
      <dgm:t>
        <a:bodyPr/>
        <a:lstStyle/>
        <a:p>
          <a:endParaRPr lang="en-US"/>
        </a:p>
      </dgm:t>
    </dgm:pt>
    <dgm:pt modelId="{7603A9B9-BF11-4191-BFFD-AA19F08620DE}">
      <dgm:prSet/>
      <dgm:spPr/>
      <dgm:t>
        <a:bodyPr/>
        <a:lstStyle/>
        <a:p>
          <a:r>
            <a:rPr lang="en-IN"/>
            <a:t>Our project aims to analyse all the 23</a:t>
          </a:r>
          <a:r>
            <a:rPr lang="en-IN" baseline="30000"/>
            <a:t>rd</a:t>
          </a:r>
          <a:r>
            <a:rPr lang="en-IN"/>
            <a:t> hour tweets made between March and May and draw conclusions based on social media activity.</a:t>
          </a:r>
          <a:endParaRPr lang="en-US"/>
        </a:p>
      </dgm:t>
    </dgm:pt>
    <dgm:pt modelId="{54BAC4F1-DFAF-4CAE-8BF9-58A1ED8E2F32}" type="parTrans" cxnId="{4654A902-CF15-4FCC-836D-5A53A2E65BF1}">
      <dgm:prSet/>
      <dgm:spPr/>
      <dgm:t>
        <a:bodyPr/>
        <a:lstStyle/>
        <a:p>
          <a:endParaRPr lang="en-US"/>
        </a:p>
      </dgm:t>
    </dgm:pt>
    <dgm:pt modelId="{E1ED4A0C-4D16-4562-8818-EA49CB28C5AB}" type="sibTrans" cxnId="{4654A902-CF15-4FCC-836D-5A53A2E65BF1}">
      <dgm:prSet/>
      <dgm:spPr/>
      <dgm:t>
        <a:bodyPr/>
        <a:lstStyle/>
        <a:p>
          <a:endParaRPr lang="en-US"/>
        </a:p>
      </dgm:t>
    </dgm:pt>
    <dgm:pt modelId="{966ABC45-5527-4233-8989-F0695B5F6CE3}">
      <dgm:prSet/>
      <dgm:spPr/>
      <dgm:t>
        <a:bodyPr/>
        <a:lstStyle/>
        <a:p>
          <a:r>
            <a:rPr lang="en-IN"/>
            <a:t>We have gauged people’s thoughts and emotions on social media to predict the shift in support towards a party and compare the accuracy with actual poll results. </a:t>
          </a:r>
          <a:endParaRPr lang="en-US"/>
        </a:p>
      </dgm:t>
    </dgm:pt>
    <dgm:pt modelId="{A150175F-EBDE-43A9-9829-6598E729F4D2}" type="parTrans" cxnId="{FBA9EFD2-090C-4368-B825-881B86A14222}">
      <dgm:prSet/>
      <dgm:spPr/>
      <dgm:t>
        <a:bodyPr/>
        <a:lstStyle/>
        <a:p>
          <a:endParaRPr lang="en-US"/>
        </a:p>
      </dgm:t>
    </dgm:pt>
    <dgm:pt modelId="{C001D1D3-BCEF-4497-A826-7BDDE56C10A8}" type="sibTrans" cxnId="{FBA9EFD2-090C-4368-B825-881B86A14222}">
      <dgm:prSet/>
      <dgm:spPr/>
      <dgm:t>
        <a:bodyPr/>
        <a:lstStyle/>
        <a:p>
          <a:endParaRPr lang="en-US"/>
        </a:p>
      </dgm:t>
    </dgm:pt>
    <dgm:pt modelId="{586EA219-A00B-45BE-81EA-E6A2AC6C287D}" type="pres">
      <dgm:prSet presAssocID="{C069F4F1-E2DF-4E78-B239-C247704E12E0}" presName="root" presStyleCnt="0">
        <dgm:presLayoutVars>
          <dgm:dir/>
          <dgm:resizeHandles val="exact"/>
        </dgm:presLayoutVars>
      </dgm:prSet>
      <dgm:spPr/>
    </dgm:pt>
    <dgm:pt modelId="{64C64772-205B-439D-A54A-C0D4C880B2BD}" type="pres">
      <dgm:prSet presAssocID="{8CD742F3-85FD-4EAF-922E-D6DDE89D3331}" presName="compNode" presStyleCnt="0"/>
      <dgm:spPr/>
    </dgm:pt>
    <dgm:pt modelId="{853E55E5-7DD7-45E3-91AC-DB5C89D26D40}" type="pres">
      <dgm:prSet presAssocID="{8CD742F3-85FD-4EAF-922E-D6DDE89D3331}" presName="bgRect" presStyleLbl="bgShp" presStyleIdx="0" presStyleCnt="3"/>
      <dgm:spPr/>
    </dgm:pt>
    <dgm:pt modelId="{D20B148F-5DF9-43D9-BF0A-C5293F6C473B}" type="pres">
      <dgm:prSet presAssocID="{8CD742F3-85FD-4EAF-922E-D6DDE89D333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B4DB7585-25D7-472A-8A72-9B72769629A6}" type="pres">
      <dgm:prSet presAssocID="{8CD742F3-85FD-4EAF-922E-D6DDE89D3331}" presName="spaceRect" presStyleCnt="0"/>
      <dgm:spPr/>
    </dgm:pt>
    <dgm:pt modelId="{7C711EDD-2BA1-42A5-9CB9-373EFBACD822}" type="pres">
      <dgm:prSet presAssocID="{8CD742F3-85FD-4EAF-922E-D6DDE89D3331}" presName="parTx" presStyleLbl="revTx" presStyleIdx="0" presStyleCnt="3">
        <dgm:presLayoutVars>
          <dgm:chMax val="0"/>
          <dgm:chPref val="0"/>
        </dgm:presLayoutVars>
      </dgm:prSet>
      <dgm:spPr/>
    </dgm:pt>
    <dgm:pt modelId="{C36E8DD2-D367-4281-A0C1-01B9A8EEB817}" type="pres">
      <dgm:prSet presAssocID="{4F4D6FB9-F2C7-4F45-8D26-A5C3BF12D4E8}" presName="sibTrans" presStyleCnt="0"/>
      <dgm:spPr/>
    </dgm:pt>
    <dgm:pt modelId="{4A1899A9-D021-4B34-900D-44B8B22D1EED}" type="pres">
      <dgm:prSet presAssocID="{7603A9B9-BF11-4191-BFFD-AA19F08620DE}" presName="compNode" presStyleCnt="0"/>
      <dgm:spPr/>
    </dgm:pt>
    <dgm:pt modelId="{58E0F90C-2D56-4A16-89B6-7888621A50E3}" type="pres">
      <dgm:prSet presAssocID="{7603A9B9-BF11-4191-BFFD-AA19F08620DE}" presName="bgRect" presStyleLbl="bgShp" presStyleIdx="1" presStyleCnt="3"/>
      <dgm:spPr/>
    </dgm:pt>
    <dgm:pt modelId="{809A862D-A858-4D5D-AA17-DE104349860C}" type="pres">
      <dgm:prSet presAssocID="{7603A9B9-BF11-4191-BFFD-AA19F08620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Research"/>
        </a:ext>
      </dgm:extLst>
    </dgm:pt>
    <dgm:pt modelId="{3CCBE547-95C4-4205-8BDC-DD48A2CCAC00}" type="pres">
      <dgm:prSet presAssocID="{7603A9B9-BF11-4191-BFFD-AA19F08620DE}" presName="spaceRect" presStyleCnt="0"/>
      <dgm:spPr/>
    </dgm:pt>
    <dgm:pt modelId="{A3786DBA-8A8D-4C37-A680-34D2AE292723}" type="pres">
      <dgm:prSet presAssocID="{7603A9B9-BF11-4191-BFFD-AA19F08620DE}" presName="parTx" presStyleLbl="revTx" presStyleIdx="1" presStyleCnt="3">
        <dgm:presLayoutVars>
          <dgm:chMax val="0"/>
          <dgm:chPref val="0"/>
        </dgm:presLayoutVars>
      </dgm:prSet>
      <dgm:spPr/>
    </dgm:pt>
    <dgm:pt modelId="{93F57BBB-672E-47DB-BA15-717D18727FBF}" type="pres">
      <dgm:prSet presAssocID="{E1ED4A0C-4D16-4562-8818-EA49CB28C5AB}" presName="sibTrans" presStyleCnt="0"/>
      <dgm:spPr/>
    </dgm:pt>
    <dgm:pt modelId="{1CFA06F1-6F1A-4A19-B2C7-D919FEB62D6B}" type="pres">
      <dgm:prSet presAssocID="{966ABC45-5527-4233-8989-F0695B5F6CE3}" presName="compNode" presStyleCnt="0"/>
      <dgm:spPr/>
    </dgm:pt>
    <dgm:pt modelId="{1615D683-103E-4E62-883F-A0804DF02AEC}" type="pres">
      <dgm:prSet presAssocID="{966ABC45-5527-4233-8989-F0695B5F6CE3}" presName="bgRect" presStyleLbl="bgShp" presStyleIdx="2" presStyleCnt="3"/>
      <dgm:spPr/>
    </dgm:pt>
    <dgm:pt modelId="{F90EBBAD-1A04-41BF-89D4-A86DA96C7A5E}" type="pres">
      <dgm:prSet presAssocID="{966ABC45-5527-4233-8989-F0695B5F6CE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ead with gears"/>
        </a:ext>
      </dgm:extLst>
    </dgm:pt>
    <dgm:pt modelId="{0332D5CF-CCE7-4A25-A558-B97373C41C07}" type="pres">
      <dgm:prSet presAssocID="{966ABC45-5527-4233-8989-F0695B5F6CE3}" presName="spaceRect" presStyleCnt="0"/>
      <dgm:spPr/>
    </dgm:pt>
    <dgm:pt modelId="{5FA0CB1B-52D6-4B06-95F1-7D415199B9B9}" type="pres">
      <dgm:prSet presAssocID="{966ABC45-5527-4233-8989-F0695B5F6CE3}" presName="parTx" presStyleLbl="revTx" presStyleIdx="2" presStyleCnt="3">
        <dgm:presLayoutVars>
          <dgm:chMax val="0"/>
          <dgm:chPref val="0"/>
        </dgm:presLayoutVars>
      </dgm:prSet>
      <dgm:spPr/>
    </dgm:pt>
  </dgm:ptLst>
  <dgm:cxnLst>
    <dgm:cxn modelId="{4654A902-CF15-4FCC-836D-5A53A2E65BF1}" srcId="{C069F4F1-E2DF-4E78-B239-C247704E12E0}" destId="{7603A9B9-BF11-4191-BFFD-AA19F08620DE}" srcOrd="1" destOrd="0" parTransId="{54BAC4F1-DFAF-4CAE-8BF9-58A1ED8E2F32}" sibTransId="{E1ED4A0C-4D16-4562-8818-EA49CB28C5AB}"/>
    <dgm:cxn modelId="{A650A518-67FA-46E3-A0AD-A1504138B56E}" type="presOf" srcId="{966ABC45-5527-4233-8989-F0695B5F6CE3}" destId="{5FA0CB1B-52D6-4B06-95F1-7D415199B9B9}" srcOrd="0" destOrd="0" presId="urn:microsoft.com/office/officeart/2018/2/layout/IconVerticalSolidList"/>
    <dgm:cxn modelId="{8E1B1858-9E10-4159-BDE4-F310F9D33479}" type="presOf" srcId="{C069F4F1-E2DF-4E78-B239-C247704E12E0}" destId="{586EA219-A00B-45BE-81EA-E6A2AC6C287D}" srcOrd="0" destOrd="0" presId="urn:microsoft.com/office/officeart/2018/2/layout/IconVerticalSolidList"/>
    <dgm:cxn modelId="{E0935F81-C64E-4DF8-8416-874B526DB699}" srcId="{C069F4F1-E2DF-4E78-B239-C247704E12E0}" destId="{8CD742F3-85FD-4EAF-922E-D6DDE89D3331}" srcOrd="0" destOrd="0" parTransId="{2360AF50-057A-48F8-BAEE-DCD4083142D6}" sibTransId="{4F4D6FB9-F2C7-4F45-8D26-A5C3BF12D4E8}"/>
    <dgm:cxn modelId="{8A3E75A4-09C5-4C0F-A3E1-5E4DCF3FF910}" type="presOf" srcId="{8CD742F3-85FD-4EAF-922E-D6DDE89D3331}" destId="{7C711EDD-2BA1-42A5-9CB9-373EFBACD822}" srcOrd="0" destOrd="0" presId="urn:microsoft.com/office/officeart/2018/2/layout/IconVerticalSolidList"/>
    <dgm:cxn modelId="{FBA9EFD2-090C-4368-B825-881B86A14222}" srcId="{C069F4F1-E2DF-4E78-B239-C247704E12E0}" destId="{966ABC45-5527-4233-8989-F0695B5F6CE3}" srcOrd="2" destOrd="0" parTransId="{A150175F-EBDE-43A9-9829-6598E729F4D2}" sibTransId="{C001D1D3-BCEF-4497-A826-7BDDE56C10A8}"/>
    <dgm:cxn modelId="{6C5EA0F8-5164-45E3-A364-B1EF4350C988}" type="presOf" srcId="{7603A9B9-BF11-4191-BFFD-AA19F08620DE}" destId="{A3786DBA-8A8D-4C37-A680-34D2AE292723}" srcOrd="0" destOrd="0" presId="urn:microsoft.com/office/officeart/2018/2/layout/IconVerticalSolidList"/>
    <dgm:cxn modelId="{21357BE9-3760-409C-9EE7-DB50B996EBE1}" type="presParOf" srcId="{586EA219-A00B-45BE-81EA-E6A2AC6C287D}" destId="{64C64772-205B-439D-A54A-C0D4C880B2BD}" srcOrd="0" destOrd="0" presId="urn:microsoft.com/office/officeart/2018/2/layout/IconVerticalSolidList"/>
    <dgm:cxn modelId="{21832025-27DA-4D1F-89DD-1EE536DD2927}" type="presParOf" srcId="{64C64772-205B-439D-A54A-C0D4C880B2BD}" destId="{853E55E5-7DD7-45E3-91AC-DB5C89D26D40}" srcOrd="0" destOrd="0" presId="urn:microsoft.com/office/officeart/2018/2/layout/IconVerticalSolidList"/>
    <dgm:cxn modelId="{FF9105FB-4E04-4EAA-9897-A88F48335894}" type="presParOf" srcId="{64C64772-205B-439D-A54A-C0D4C880B2BD}" destId="{D20B148F-5DF9-43D9-BF0A-C5293F6C473B}" srcOrd="1" destOrd="0" presId="urn:microsoft.com/office/officeart/2018/2/layout/IconVerticalSolidList"/>
    <dgm:cxn modelId="{C542C813-03E0-4D15-A6FA-95D6C3CBFC82}" type="presParOf" srcId="{64C64772-205B-439D-A54A-C0D4C880B2BD}" destId="{B4DB7585-25D7-472A-8A72-9B72769629A6}" srcOrd="2" destOrd="0" presId="urn:microsoft.com/office/officeart/2018/2/layout/IconVerticalSolidList"/>
    <dgm:cxn modelId="{91658853-0F2F-421E-BFEC-D628B6AEC76B}" type="presParOf" srcId="{64C64772-205B-439D-A54A-C0D4C880B2BD}" destId="{7C711EDD-2BA1-42A5-9CB9-373EFBACD822}" srcOrd="3" destOrd="0" presId="urn:microsoft.com/office/officeart/2018/2/layout/IconVerticalSolidList"/>
    <dgm:cxn modelId="{651E20E1-191B-49C1-8604-16FC732205C2}" type="presParOf" srcId="{586EA219-A00B-45BE-81EA-E6A2AC6C287D}" destId="{C36E8DD2-D367-4281-A0C1-01B9A8EEB817}" srcOrd="1" destOrd="0" presId="urn:microsoft.com/office/officeart/2018/2/layout/IconVerticalSolidList"/>
    <dgm:cxn modelId="{04D5A217-105D-477D-A0CD-C5D11838FBD5}" type="presParOf" srcId="{586EA219-A00B-45BE-81EA-E6A2AC6C287D}" destId="{4A1899A9-D021-4B34-900D-44B8B22D1EED}" srcOrd="2" destOrd="0" presId="urn:microsoft.com/office/officeart/2018/2/layout/IconVerticalSolidList"/>
    <dgm:cxn modelId="{6C9BEC25-7BD6-4A34-8CE4-47F79EA57E01}" type="presParOf" srcId="{4A1899A9-D021-4B34-900D-44B8B22D1EED}" destId="{58E0F90C-2D56-4A16-89B6-7888621A50E3}" srcOrd="0" destOrd="0" presId="urn:microsoft.com/office/officeart/2018/2/layout/IconVerticalSolidList"/>
    <dgm:cxn modelId="{F8B616AF-0A79-493D-84E3-4823BB93E067}" type="presParOf" srcId="{4A1899A9-D021-4B34-900D-44B8B22D1EED}" destId="{809A862D-A858-4D5D-AA17-DE104349860C}" srcOrd="1" destOrd="0" presId="urn:microsoft.com/office/officeart/2018/2/layout/IconVerticalSolidList"/>
    <dgm:cxn modelId="{E8410668-9C37-4089-A5EB-1E9387139840}" type="presParOf" srcId="{4A1899A9-D021-4B34-900D-44B8B22D1EED}" destId="{3CCBE547-95C4-4205-8BDC-DD48A2CCAC00}" srcOrd="2" destOrd="0" presId="urn:microsoft.com/office/officeart/2018/2/layout/IconVerticalSolidList"/>
    <dgm:cxn modelId="{356F2DF9-7CCD-4753-BB60-30954F67421A}" type="presParOf" srcId="{4A1899A9-D021-4B34-900D-44B8B22D1EED}" destId="{A3786DBA-8A8D-4C37-A680-34D2AE292723}" srcOrd="3" destOrd="0" presId="urn:microsoft.com/office/officeart/2018/2/layout/IconVerticalSolidList"/>
    <dgm:cxn modelId="{D540205A-1525-4D08-958D-E6A9743443D7}" type="presParOf" srcId="{586EA219-A00B-45BE-81EA-E6A2AC6C287D}" destId="{93F57BBB-672E-47DB-BA15-717D18727FBF}" srcOrd="3" destOrd="0" presId="urn:microsoft.com/office/officeart/2018/2/layout/IconVerticalSolidList"/>
    <dgm:cxn modelId="{B4756537-4DA9-4F8F-B6FC-1B1A4BF2AC5E}" type="presParOf" srcId="{586EA219-A00B-45BE-81EA-E6A2AC6C287D}" destId="{1CFA06F1-6F1A-4A19-B2C7-D919FEB62D6B}" srcOrd="4" destOrd="0" presId="urn:microsoft.com/office/officeart/2018/2/layout/IconVerticalSolidList"/>
    <dgm:cxn modelId="{28DBF37C-EA76-4C48-A472-CF19D10DD40F}" type="presParOf" srcId="{1CFA06F1-6F1A-4A19-B2C7-D919FEB62D6B}" destId="{1615D683-103E-4E62-883F-A0804DF02AEC}" srcOrd="0" destOrd="0" presId="urn:microsoft.com/office/officeart/2018/2/layout/IconVerticalSolidList"/>
    <dgm:cxn modelId="{FC846AB7-2650-433D-AD7D-B0E24A7669FC}" type="presParOf" srcId="{1CFA06F1-6F1A-4A19-B2C7-D919FEB62D6B}" destId="{F90EBBAD-1A04-41BF-89D4-A86DA96C7A5E}" srcOrd="1" destOrd="0" presId="urn:microsoft.com/office/officeart/2018/2/layout/IconVerticalSolidList"/>
    <dgm:cxn modelId="{426BE7AE-7FDE-483C-983E-F0953C24D264}" type="presParOf" srcId="{1CFA06F1-6F1A-4A19-B2C7-D919FEB62D6B}" destId="{0332D5CF-CCE7-4A25-A558-B97373C41C07}" srcOrd="2" destOrd="0" presId="urn:microsoft.com/office/officeart/2018/2/layout/IconVerticalSolidList"/>
    <dgm:cxn modelId="{8F2503B4-D117-4DDA-8733-C4B3EE27C4AB}" type="presParOf" srcId="{1CFA06F1-6F1A-4A19-B2C7-D919FEB62D6B}" destId="{5FA0CB1B-52D6-4B06-95F1-7D415199B9B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6D3440F-053B-4E2D-A5E7-BC18FB85FD5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D1EF414-D869-4840-BFFC-BFC66F4C9439}">
      <dgm:prSet/>
      <dgm:spPr/>
      <dgm:t>
        <a:bodyPr/>
        <a:lstStyle/>
        <a:p>
          <a:r>
            <a:rPr lang="en-US"/>
            <a:t>Removed US Congress Tweets and tweets made after results.</a:t>
          </a:r>
        </a:p>
      </dgm:t>
    </dgm:pt>
    <dgm:pt modelId="{29ACAFBF-7527-47FC-B92F-6E959E230215}" type="parTrans" cxnId="{5A3FDEF5-4566-48C9-A6EC-D271C741F83F}">
      <dgm:prSet/>
      <dgm:spPr/>
      <dgm:t>
        <a:bodyPr/>
        <a:lstStyle/>
        <a:p>
          <a:endParaRPr lang="en-US"/>
        </a:p>
      </dgm:t>
    </dgm:pt>
    <dgm:pt modelId="{286E0308-3520-46DB-BC6F-24AA2AB01B67}" type="sibTrans" cxnId="{5A3FDEF5-4566-48C9-A6EC-D271C741F83F}">
      <dgm:prSet/>
      <dgm:spPr/>
      <dgm:t>
        <a:bodyPr/>
        <a:lstStyle/>
        <a:p>
          <a:endParaRPr lang="en-US"/>
        </a:p>
      </dgm:t>
    </dgm:pt>
    <dgm:pt modelId="{62413F9F-3925-492A-913F-414A6EF6E763}">
      <dgm:prSet/>
      <dgm:spPr/>
      <dgm:t>
        <a:bodyPr/>
        <a:lstStyle/>
        <a:p>
          <a:r>
            <a:rPr lang="en-US"/>
            <a:t>Replaced NaN values with default values.</a:t>
          </a:r>
        </a:p>
      </dgm:t>
    </dgm:pt>
    <dgm:pt modelId="{4B468EF7-4E97-40BC-9CB1-C9BF1884E880}" type="parTrans" cxnId="{7A2AAD60-1547-4950-823D-B8B73826F122}">
      <dgm:prSet/>
      <dgm:spPr/>
      <dgm:t>
        <a:bodyPr/>
        <a:lstStyle/>
        <a:p>
          <a:endParaRPr lang="en-US"/>
        </a:p>
      </dgm:t>
    </dgm:pt>
    <dgm:pt modelId="{FA7AACB9-ADB0-4847-A49E-532F7001649F}" type="sibTrans" cxnId="{7A2AAD60-1547-4950-823D-B8B73826F122}">
      <dgm:prSet/>
      <dgm:spPr/>
      <dgm:t>
        <a:bodyPr/>
        <a:lstStyle/>
        <a:p>
          <a:endParaRPr lang="en-US"/>
        </a:p>
      </dgm:t>
    </dgm:pt>
    <dgm:pt modelId="{DDDE0420-90C7-41D7-AED2-6784CA78957C}">
      <dgm:prSet/>
      <dgm:spPr/>
      <dgm:t>
        <a:bodyPr/>
        <a:lstStyle/>
        <a:p>
          <a:r>
            <a:rPr lang="en-US" dirty="0"/>
            <a:t>Converted times to datetime objects and sorted the dataset.</a:t>
          </a:r>
        </a:p>
      </dgm:t>
    </dgm:pt>
    <dgm:pt modelId="{19AAAADC-5230-4F65-9517-BCC4EA41E85F}" type="parTrans" cxnId="{2CB4EC5F-6521-4378-B208-FEAFDAA05534}">
      <dgm:prSet/>
      <dgm:spPr/>
      <dgm:t>
        <a:bodyPr/>
        <a:lstStyle/>
        <a:p>
          <a:endParaRPr lang="en-US"/>
        </a:p>
      </dgm:t>
    </dgm:pt>
    <dgm:pt modelId="{9DE303D3-97AE-458D-B9C9-3C63087C4457}" type="sibTrans" cxnId="{2CB4EC5F-6521-4378-B208-FEAFDAA05534}">
      <dgm:prSet/>
      <dgm:spPr/>
      <dgm:t>
        <a:bodyPr/>
        <a:lstStyle/>
        <a:p>
          <a:endParaRPr lang="en-US"/>
        </a:p>
      </dgm:t>
    </dgm:pt>
    <dgm:pt modelId="{7F4EEEFE-8B0E-4BEE-99AE-349022AA1480}">
      <dgm:prSet/>
      <dgm:spPr/>
      <dgm:t>
        <a:bodyPr/>
        <a:lstStyle/>
        <a:p>
          <a:r>
            <a:rPr lang="en-US"/>
            <a:t>Mapped missing cities and states and fixed name inconsistencies.</a:t>
          </a:r>
        </a:p>
      </dgm:t>
    </dgm:pt>
    <dgm:pt modelId="{A2AB035C-440D-499A-A28F-5CA90A7E8D6A}" type="parTrans" cxnId="{0B2F2A25-7FD2-40D0-9343-9C798EDFA8DD}">
      <dgm:prSet/>
      <dgm:spPr/>
      <dgm:t>
        <a:bodyPr/>
        <a:lstStyle/>
        <a:p>
          <a:endParaRPr lang="en-US"/>
        </a:p>
      </dgm:t>
    </dgm:pt>
    <dgm:pt modelId="{B8224622-FA32-4031-B472-A39A6E1DFFB2}" type="sibTrans" cxnId="{0B2F2A25-7FD2-40D0-9343-9C798EDFA8DD}">
      <dgm:prSet/>
      <dgm:spPr/>
      <dgm:t>
        <a:bodyPr/>
        <a:lstStyle/>
        <a:p>
          <a:endParaRPr lang="en-US"/>
        </a:p>
      </dgm:t>
    </dgm:pt>
    <dgm:pt modelId="{327C9767-2D31-43A5-9820-54DAB0B9D9EC}">
      <dgm:prSet/>
      <dgm:spPr/>
      <dgm:t>
        <a:bodyPr/>
        <a:lstStyle/>
        <a:p>
          <a:r>
            <a:rPr lang="en-US"/>
            <a:t>The final dataset had 39 thousand rows compared to the original 46 thousand.</a:t>
          </a:r>
        </a:p>
      </dgm:t>
    </dgm:pt>
    <dgm:pt modelId="{9FDEA6AC-897F-4A10-BE7A-DB8830701EE3}" type="parTrans" cxnId="{4139F97D-038B-451F-A65E-E7C39F7FA11E}">
      <dgm:prSet/>
      <dgm:spPr/>
      <dgm:t>
        <a:bodyPr/>
        <a:lstStyle/>
        <a:p>
          <a:endParaRPr lang="en-US"/>
        </a:p>
      </dgm:t>
    </dgm:pt>
    <dgm:pt modelId="{EC2F9879-3AAB-498B-99D2-257FB9FAC0A3}" type="sibTrans" cxnId="{4139F97D-038B-451F-A65E-E7C39F7FA11E}">
      <dgm:prSet/>
      <dgm:spPr/>
      <dgm:t>
        <a:bodyPr/>
        <a:lstStyle/>
        <a:p>
          <a:endParaRPr lang="en-US"/>
        </a:p>
      </dgm:t>
    </dgm:pt>
    <dgm:pt modelId="{1ED81334-3140-44FD-9DCF-842BCD5DA6C9}" type="pres">
      <dgm:prSet presAssocID="{26D3440F-053B-4E2D-A5E7-BC18FB85FD51}" presName="root" presStyleCnt="0">
        <dgm:presLayoutVars>
          <dgm:dir/>
          <dgm:resizeHandles val="exact"/>
        </dgm:presLayoutVars>
      </dgm:prSet>
      <dgm:spPr/>
    </dgm:pt>
    <dgm:pt modelId="{19E738F7-16EA-4077-A290-691F30B27998}" type="pres">
      <dgm:prSet presAssocID="{9D1EF414-D869-4840-BFFC-BFC66F4C9439}" presName="compNode" presStyleCnt="0"/>
      <dgm:spPr/>
    </dgm:pt>
    <dgm:pt modelId="{91A5AD2B-539E-4485-ABC2-59309C4F3FA0}" type="pres">
      <dgm:prSet presAssocID="{9D1EF414-D869-4840-BFFC-BFC66F4C9439}" presName="bgRect" presStyleLbl="bgShp" presStyleIdx="0" presStyleCnt="5"/>
      <dgm:spPr/>
    </dgm:pt>
    <dgm:pt modelId="{FE94911D-1276-46B3-BAD4-D22F5B8916BA}" type="pres">
      <dgm:prSet presAssocID="{9D1EF414-D869-4840-BFFC-BFC66F4C943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ilter"/>
        </a:ext>
      </dgm:extLst>
    </dgm:pt>
    <dgm:pt modelId="{C6048B2C-2F5E-4A11-B2F3-3FB86BEB8E4E}" type="pres">
      <dgm:prSet presAssocID="{9D1EF414-D869-4840-BFFC-BFC66F4C9439}" presName="spaceRect" presStyleCnt="0"/>
      <dgm:spPr/>
    </dgm:pt>
    <dgm:pt modelId="{69C1899F-035E-44D4-946E-1FBDD648C899}" type="pres">
      <dgm:prSet presAssocID="{9D1EF414-D869-4840-BFFC-BFC66F4C9439}" presName="parTx" presStyleLbl="revTx" presStyleIdx="0" presStyleCnt="5">
        <dgm:presLayoutVars>
          <dgm:chMax val="0"/>
          <dgm:chPref val="0"/>
        </dgm:presLayoutVars>
      </dgm:prSet>
      <dgm:spPr/>
    </dgm:pt>
    <dgm:pt modelId="{94F5127E-68B6-4575-A913-3F0FE4EAFD2D}" type="pres">
      <dgm:prSet presAssocID="{286E0308-3520-46DB-BC6F-24AA2AB01B67}" presName="sibTrans" presStyleCnt="0"/>
      <dgm:spPr/>
    </dgm:pt>
    <dgm:pt modelId="{2587F3E5-A1B7-4CF2-8DD8-FB6C77A8788D}" type="pres">
      <dgm:prSet presAssocID="{62413F9F-3925-492A-913F-414A6EF6E763}" presName="compNode" presStyleCnt="0"/>
      <dgm:spPr/>
    </dgm:pt>
    <dgm:pt modelId="{B9EC8B14-CE58-47EE-AB7C-99448E7CE32F}" type="pres">
      <dgm:prSet presAssocID="{62413F9F-3925-492A-913F-414A6EF6E763}" presName="bgRect" presStyleLbl="bgShp" presStyleIdx="1" presStyleCnt="5"/>
      <dgm:spPr/>
    </dgm:pt>
    <dgm:pt modelId="{ED23FC68-0257-4DD4-9FE8-6DD7DC10EC7F}" type="pres">
      <dgm:prSet presAssocID="{62413F9F-3925-492A-913F-414A6EF6E76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Question mark"/>
        </a:ext>
      </dgm:extLst>
    </dgm:pt>
    <dgm:pt modelId="{08D6DE38-6351-46D6-A2B8-C2238ED0FB72}" type="pres">
      <dgm:prSet presAssocID="{62413F9F-3925-492A-913F-414A6EF6E763}" presName="spaceRect" presStyleCnt="0"/>
      <dgm:spPr/>
    </dgm:pt>
    <dgm:pt modelId="{CF9742F1-51D5-426F-A245-526D4B5AA4F3}" type="pres">
      <dgm:prSet presAssocID="{62413F9F-3925-492A-913F-414A6EF6E763}" presName="parTx" presStyleLbl="revTx" presStyleIdx="1" presStyleCnt="5">
        <dgm:presLayoutVars>
          <dgm:chMax val="0"/>
          <dgm:chPref val="0"/>
        </dgm:presLayoutVars>
      </dgm:prSet>
      <dgm:spPr/>
    </dgm:pt>
    <dgm:pt modelId="{279AEADF-16C9-4B1E-BA62-D8AB72EA0051}" type="pres">
      <dgm:prSet presAssocID="{FA7AACB9-ADB0-4847-A49E-532F7001649F}" presName="sibTrans" presStyleCnt="0"/>
      <dgm:spPr/>
    </dgm:pt>
    <dgm:pt modelId="{19EFC702-BB53-4546-B8DB-F132BFFFB21D}" type="pres">
      <dgm:prSet presAssocID="{DDDE0420-90C7-41D7-AED2-6784CA78957C}" presName="compNode" presStyleCnt="0"/>
      <dgm:spPr/>
    </dgm:pt>
    <dgm:pt modelId="{1D6EB3D6-0520-47AA-A4D7-97317DE458CF}" type="pres">
      <dgm:prSet presAssocID="{DDDE0420-90C7-41D7-AED2-6784CA78957C}" presName="bgRect" presStyleLbl="bgShp" presStyleIdx="2" presStyleCnt="5"/>
      <dgm:spPr/>
    </dgm:pt>
    <dgm:pt modelId="{CDA826B2-9767-4A06-81F4-F799F439097F}" type="pres">
      <dgm:prSet presAssocID="{DDDE0420-90C7-41D7-AED2-6784CA78957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935904E4-C6BE-41B3-973B-C1AF24D38B98}" type="pres">
      <dgm:prSet presAssocID="{DDDE0420-90C7-41D7-AED2-6784CA78957C}" presName="spaceRect" presStyleCnt="0"/>
      <dgm:spPr/>
    </dgm:pt>
    <dgm:pt modelId="{7B37B69F-87E4-477C-BA33-B15C2C2D2C5B}" type="pres">
      <dgm:prSet presAssocID="{DDDE0420-90C7-41D7-AED2-6784CA78957C}" presName="parTx" presStyleLbl="revTx" presStyleIdx="2" presStyleCnt="5">
        <dgm:presLayoutVars>
          <dgm:chMax val="0"/>
          <dgm:chPref val="0"/>
        </dgm:presLayoutVars>
      </dgm:prSet>
      <dgm:spPr/>
    </dgm:pt>
    <dgm:pt modelId="{C5DCF758-5ED5-4A96-A765-9C9782E6C516}" type="pres">
      <dgm:prSet presAssocID="{9DE303D3-97AE-458D-B9C9-3C63087C4457}" presName="sibTrans" presStyleCnt="0"/>
      <dgm:spPr/>
    </dgm:pt>
    <dgm:pt modelId="{8E57663B-F44D-440E-8A80-DBF61D296BD2}" type="pres">
      <dgm:prSet presAssocID="{7F4EEEFE-8B0E-4BEE-99AE-349022AA1480}" presName="compNode" presStyleCnt="0"/>
      <dgm:spPr/>
    </dgm:pt>
    <dgm:pt modelId="{B0D31ED7-77BB-4AD0-9F9C-AEBF0B7EADF1}" type="pres">
      <dgm:prSet presAssocID="{7F4EEEFE-8B0E-4BEE-99AE-349022AA1480}" presName="bgRect" presStyleLbl="bgShp" presStyleIdx="3" presStyleCnt="5"/>
      <dgm:spPr/>
    </dgm:pt>
    <dgm:pt modelId="{A98FF583-1E8A-4B32-8FE0-08980CFF4B76}" type="pres">
      <dgm:prSet presAssocID="{7F4EEEFE-8B0E-4BEE-99AE-349022AA148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0D1B0A8D-C97D-4D02-B39B-8EA360A1AEEE}" type="pres">
      <dgm:prSet presAssocID="{7F4EEEFE-8B0E-4BEE-99AE-349022AA1480}" presName="spaceRect" presStyleCnt="0"/>
      <dgm:spPr/>
    </dgm:pt>
    <dgm:pt modelId="{F11154B9-A213-46CF-A76D-18ACDDE46B5C}" type="pres">
      <dgm:prSet presAssocID="{7F4EEEFE-8B0E-4BEE-99AE-349022AA1480}" presName="parTx" presStyleLbl="revTx" presStyleIdx="3" presStyleCnt="5">
        <dgm:presLayoutVars>
          <dgm:chMax val="0"/>
          <dgm:chPref val="0"/>
        </dgm:presLayoutVars>
      </dgm:prSet>
      <dgm:spPr/>
    </dgm:pt>
    <dgm:pt modelId="{0BE649A2-081A-4C92-9B88-19C3B85DF8F3}" type="pres">
      <dgm:prSet presAssocID="{B8224622-FA32-4031-B472-A39A6E1DFFB2}" presName="sibTrans" presStyleCnt="0"/>
      <dgm:spPr/>
    </dgm:pt>
    <dgm:pt modelId="{865FA0B8-FA22-4110-8EAB-E35661740A2A}" type="pres">
      <dgm:prSet presAssocID="{327C9767-2D31-43A5-9820-54DAB0B9D9EC}" presName="compNode" presStyleCnt="0"/>
      <dgm:spPr/>
    </dgm:pt>
    <dgm:pt modelId="{BACE3D98-6A77-4259-8167-3AB5F92622D6}" type="pres">
      <dgm:prSet presAssocID="{327C9767-2D31-43A5-9820-54DAB0B9D9EC}" presName="bgRect" presStyleLbl="bgShp" presStyleIdx="4" presStyleCnt="5"/>
      <dgm:spPr/>
    </dgm:pt>
    <dgm:pt modelId="{B05F34B8-7DE1-495E-812A-45C294BDC5E3}" type="pres">
      <dgm:prSet presAssocID="{327C9767-2D31-43A5-9820-54DAB0B9D9E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able"/>
        </a:ext>
      </dgm:extLst>
    </dgm:pt>
    <dgm:pt modelId="{5FC852FA-718E-4408-86D7-81AB758E0E3E}" type="pres">
      <dgm:prSet presAssocID="{327C9767-2D31-43A5-9820-54DAB0B9D9EC}" presName="spaceRect" presStyleCnt="0"/>
      <dgm:spPr/>
    </dgm:pt>
    <dgm:pt modelId="{BCBC5D36-6A2E-44B7-A4CC-4406DA73B04C}" type="pres">
      <dgm:prSet presAssocID="{327C9767-2D31-43A5-9820-54DAB0B9D9EC}" presName="parTx" presStyleLbl="revTx" presStyleIdx="4" presStyleCnt="5">
        <dgm:presLayoutVars>
          <dgm:chMax val="0"/>
          <dgm:chPref val="0"/>
        </dgm:presLayoutVars>
      </dgm:prSet>
      <dgm:spPr/>
    </dgm:pt>
  </dgm:ptLst>
  <dgm:cxnLst>
    <dgm:cxn modelId="{0B2F2A25-7FD2-40D0-9343-9C798EDFA8DD}" srcId="{26D3440F-053B-4E2D-A5E7-BC18FB85FD51}" destId="{7F4EEEFE-8B0E-4BEE-99AE-349022AA1480}" srcOrd="3" destOrd="0" parTransId="{A2AB035C-440D-499A-A28F-5CA90A7E8D6A}" sibTransId="{B8224622-FA32-4031-B472-A39A6E1DFFB2}"/>
    <dgm:cxn modelId="{A39D6B26-B906-4B1C-863E-2D35887BE552}" type="presOf" srcId="{327C9767-2D31-43A5-9820-54DAB0B9D9EC}" destId="{BCBC5D36-6A2E-44B7-A4CC-4406DA73B04C}" srcOrd="0" destOrd="0" presId="urn:microsoft.com/office/officeart/2018/2/layout/IconVerticalSolidList"/>
    <dgm:cxn modelId="{30E5A13E-FA03-494F-9A4F-C3C96D3CA4B5}" type="presOf" srcId="{26D3440F-053B-4E2D-A5E7-BC18FB85FD51}" destId="{1ED81334-3140-44FD-9DCF-842BCD5DA6C9}" srcOrd="0" destOrd="0" presId="urn:microsoft.com/office/officeart/2018/2/layout/IconVerticalSolidList"/>
    <dgm:cxn modelId="{2CB4EC5F-6521-4378-B208-FEAFDAA05534}" srcId="{26D3440F-053B-4E2D-A5E7-BC18FB85FD51}" destId="{DDDE0420-90C7-41D7-AED2-6784CA78957C}" srcOrd="2" destOrd="0" parTransId="{19AAAADC-5230-4F65-9517-BCC4EA41E85F}" sibTransId="{9DE303D3-97AE-458D-B9C9-3C63087C4457}"/>
    <dgm:cxn modelId="{7A2AAD60-1547-4950-823D-B8B73826F122}" srcId="{26D3440F-053B-4E2D-A5E7-BC18FB85FD51}" destId="{62413F9F-3925-492A-913F-414A6EF6E763}" srcOrd="1" destOrd="0" parTransId="{4B468EF7-4E97-40BC-9CB1-C9BF1884E880}" sibTransId="{FA7AACB9-ADB0-4847-A49E-532F7001649F}"/>
    <dgm:cxn modelId="{A4702144-BEAA-41A6-BB65-491E1D622525}" type="presOf" srcId="{9D1EF414-D869-4840-BFFC-BFC66F4C9439}" destId="{69C1899F-035E-44D4-946E-1FBDD648C899}" srcOrd="0" destOrd="0" presId="urn:microsoft.com/office/officeart/2018/2/layout/IconVerticalSolidList"/>
    <dgm:cxn modelId="{EF33BA70-4468-4DCA-B225-FF7F1131F804}" type="presOf" srcId="{7F4EEEFE-8B0E-4BEE-99AE-349022AA1480}" destId="{F11154B9-A213-46CF-A76D-18ACDDE46B5C}" srcOrd="0" destOrd="0" presId="urn:microsoft.com/office/officeart/2018/2/layout/IconVerticalSolidList"/>
    <dgm:cxn modelId="{4139F97D-038B-451F-A65E-E7C39F7FA11E}" srcId="{26D3440F-053B-4E2D-A5E7-BC18FB85FD51}" destId="{327C9767-2D31-43A5-9820-54DAB0B9D9EC}" srcOrd="4" destOrd="0" parTransId="{9FDEA6AC-897F-4A10-BE7A-DB8830701EE3}" sibTransId="{EC2F9879-3AAB-498B-99D2-257FB9FAC0A3}"/>
    <dgm:cxn modelId="{8AF4567E-1AAC-45C1-B106-756D121E1B98}" type="presOf" srcId="{DDDE0420-90C7-41D7-AED2-6784CA78957C}" destId="{7B37B69F-87E4-477C-BA33-B15C2C2D2C5B}" srcOrd="0" destOrd="0" presId="urn:microsoft.com/office/officeart/2018/2/layout/IconVerticalSolidList"/>
    <dgm:cxn modelId="{4105BDB8-21C0-4813-8E01-054746F1953C}" type="presOf" srcId="{62413F9F-3925-492A-913F-414A6EF6E763}" destId="{CF9742F1-51D5-426F-A245-526D4B5AA4F3}" srcOrd="0" destOrd="0" presId="urn:microsoft.com/office/officeart/2018/2/layout/IconVerticalSolidList"/>
    <dgm:cxn modelId="{5A3FDEF5-4566-48C9-A6EC-D271C741F83F}" srcId="{26D3440F-053B-4E2D-A5E7-BC18FB85FD51}" destId="{9D1EF414-D869-4840-BFFC-BFC66F4C9439}" srcOrd="0" destOrd="0" parTransId="{29ACAFBF-7527-47FC-B92F-6E959E230215}" sibTransId="{286E0308-3520-46DB-BC6F-24AA2AB01B67}"/>
    <dgm:cxn modelId="{C642DA8E-6EA2-4037-83ED-8441BA664940}" type="presParOf" srcId="{1ED81334-3140-44FD-9DCF-842BCD5DA6C9}" destId="{19E738F7-16EA-4077-A290-691F30B27998}" srcOrd="0" destOrd="0" presId="urn:microsoft.com/office/officeart/2018/2/layout/IconVerticalSolidList"/>
    <dgm:cxn modelId="{704059FB-3B41-4CF7-84F3-422A3B933689}" type="presParOf" srcId="{19E738F7-16EA-4077-A290-691F30B27998}" destId="{91A5AD2B-539E-4485-ABC2-59309C4F3FA0}" srcOrd="0" destOrd="0" presId="urn:microsoft.com/office/officeart/2018/2/layout/IconVerticalSolidList"/>
    <dgm:cxn modelId="{A2EC7531-7D63-4665-8233-2535B97B36B6}" type="presParOf" srcId="{19E738F7-16EA-4077-A290-691F30B27998}" destId="{FE94911D-1276-46B3-BAD4-D22F5B8916BA}" srcOrd="1" destOrd="0" presId="urn:microsoft.com/office/officeart/2018/2/layout/IconVerticalSolidList"/>
    <dgm:cxn modelId="{C3033B58-5B7B-4514-AD76-70B087D3C0EC}" type="presParOf" srcId="{19E738F7-16EA-4077-A290-691F30B27998}" destId="{C6048B2C-2F5E-4A11-B2F3-3FB86BEB8E4E}" srcOrd="2" destOrd="0" presId="urn:microsoft.com/office/officeart/2018/2/layout/IconVerticalSolidList"/>
    <dgm:cxn modelId="{59FEC789-8804-402F-9EF9-A83403F0A28E}" type="presParOf" srcId="{19E738F7-16EA-4077-A290-691F30B27998}" destId="{69C1899F-035E-44D4-946E-1FBDD648C899}" srcOrd="3" destOrd="0" presId="urn:microsoft.com/office/officeart/2018/2/layout/IconVerticalSolidList"/>
    <dgm:cxn modelId="{A5F43BB7-3248-4097-B96C-D4E8641466D8}" type="presParOf" srcId="{1ED81334-3140-44FD-9DCF-842BCD5DA6C9}" destId="{94F5127E-68B6-4575-A913-3F0FE4EAFD2D}" srcOrd="1" destOrd="0" presId="urn:microsoft.com/office/officeart/2018/2/layout/IconVerticalSolidList"/>
    <dgm:cxn modelId="{C6F523ED-2D52-4A00-924B-1D4DA4FBE131}" type="presParOf" srcId="{1ED81334-3140-44FD-9DCF-842BCD5DA6C9}" destId="{2587F3E5-A1B7-4CF2-8DD8-FB6C77A8788D}" srcOrd="2" destOrd="0" presId="urn:microsoft.com/office/officeart/2018/2/layout/IconVerticalSolidList"/>
    <dgm:cxn modelId="{84C8AE1F-87C2-4880-A6BD-295682227AA9}" type="presParOf" srcId="{2587F3E5-A1B7-4CF2-8DD8-FB6C77A8788D}" destId="{B9EC8B14-CE58-47EE-AB7C-99448E7CE32F}" srcOrd="0" destOrd="0" presId="urn:microsoft.com/office/officeart/2018/2/layout/IconVerticalSolidList"/>
    <dgm:cxn modelId="{75DC1806-5FD2-414D-90C6-998AD09BBD8B}" type="presParOf" srcId="{2587F3E5-A1B7-4CF2-8DD8-FB6C77A8788D}" destId="{ED23FC68-0257-4DD4-9FE8-6DD7DC10EC7F}" srcOrd="1" destOrd="0" presId="urn:microsoft.com/office/officeart/2018/2/layout/IconVerticalSolidList"/>
    <dgm:cxn modelId="{F8454EE3-1A3E-405F-84BC-DC4B84A77017}" type="presParOf" srcId="{2587F3E5-A1B7-4CF2-8DD8-FB6C77A8788D}" destId="{08D6DE38-6351-46D6-A2B8-C2238ED0FB72}" srcOrd="2" destOrd="0" presId="urn:microsoft.com/office/officeart/2018/2/layout/IconVerticalSolidList"/>
    <dgm:cxn modelId="{FBD21746-8A38-4B35-B010-8BC3E52B073E}" type="presParOf" srcId="{2587F3E5-A1B7-4CF2-8DD8-FB6C77A8788D}" destId="{CF9742F1-51D5-426F-A245-526D4B5AA4F3}" srcOrd="3" destOrd="0" presId="urn:microsoft.com/office/officeart/2018/2/layout/IconVerticalSolidList"/>
    <dgm:cxn modelId="{2F2F594E-B04A-4133-A63C-8A84AB30DEFD}" type="presParOf" srcId="{1ED81334-3140-44FD-9DCF-842BCD5DA6C9}" destId="{279AEADF-16C9-4B1E-BA62-D8AB72EA0051}" srcOrd="3" destOrd="0" presId="urn:microsoft.com/office/officeart/2018/2/layout/IconVerticalSolidList"/>
    <dgm:cxn modelId="{39302E1A-1B82-4908-A56C-C9CD91BC0F73}" type="presParOf" srcId="{1ED81334-3140-44FD-9DCF-842BCD5DA6C9}" destId="{19EFC702-BB53-4546-B8DB-F132BFFFB21D}" srcOrd="4" destOrd="0" presId="urn:microsoft.com/office/officeart/2018/2/layout/IconVerticalSolidList"/>
    <dgm:cxn modelId="{30104313-E662-4A26-BBA5-8E1849478EBC}" type="presParOf" srcId="{19EFC702-BB53-4546-B8DB-F132BFFFB21D}" destId="{1D6EB3D6-0520-47AA-A4D7-97317DE458CF}" srcOrd="0" destOrd="0" presId="urn:microsoft.com/office/officeart/2018/2/layout/IconVerticalSolidList"/>
    <dgm:cxn modelId="{4BBFB7A1-A2A3-4DF3-B0CB-149CED764E68}" type="presParOf" srcId="{19EFC702-BB53-4546-B8DB-F132BFFFB21D}" destId="{CDA826B2-9767-4A06-81F4-F799F439097F}" srcOrd="1" destOrd="0" presId="urn:microsoft.com/office/officeart/2018/2/layout/IconVerticalSolidList"/>
    <dgm:cxn modelId="{43D56AF9-01D7-4220-A189-A82270092E2A}" type="presParOf" srcId="{19EFC702-BB53-4546-B8DB-F132BFFFB21D}" destId="{935904E4-C6BE-41B3-973B-C1AF24D38B98}" srcOrd="2" destOrd="0" presId="urn:microsoft.com/office/officeart/2018/2/layout/IconVerticalSolidList"/>
    <dgm:cxn modelId="{67FAF607-1551-420D-A6BE-F10BCC1362A9}" type="presParOf" srcId="{19EFC702-BB53-4546-B8DB-F132BFFFB21D}" destId="{7B37B69F-87E4-477C-BA33-B15C2C2D2C5B}" srcOrd="3" destOrd="0" presId="urn:microsoft.com/office/officeart/2018/2/layout/IconVerticalSolidList"/>
    <dgm:cxn modelId="{370B5E93-FF9A-48DE-8C66-D66338A398A6}" type="presParOf" srcId="{1ED81334-3140-44FD-9DCF-842BCD5DA6C9}" destId="{C5DCF758-5ED5-4A96-A765-9C9782E6C516}" srcOrd="5" destOrd="0" presId="urn:microsoft.com/office/officeart/2018/2/layout/IconVerticalSolidList"/>
    <dgm:cxn modelId="{8242657B-CB87-4B26-BB2B-684C7EFDFA88}" type="presParOf" srcId="{1ED81334-3140-44FD-9DCF-842BCD5DA6C9}" destId="{8E57663B-F44D-440E-8A80-DBF61D296BD2}" srcOrd="6" destOrd="0" presId="urn:microsoft.com/office/officeart/2018/2/layout/IconVerticalSolidList"/>
    <dgm:cxn modelId="{27A9FA41-487A-4056-AAE6-4472150491A8}" type="presParOf" srcId="{8E57663B-F44D-440E-8A80-DBF61D296BD2}" destId="{B0D31ED7-77BB-4AD0-9F9C-AEBF0B7EADF1}" srcOrd="0" destOrd="0" presId="urn:microsoft.com/office/officeart/2018/2/layout/IconVerticalSolidList"/>
    <dgm:cxn modelId="{DF8A9777-7F92-4078-9CC3-E145EFFC205F}" type="presParOf" srcId="{8E57663B-F44D-440E-8A80-DBF61D296BD2}" destId="{A98FF583-1E8A-4B32-8FE0-08980CFF4B76}" srcOrd="1" destOrd="0" presId="urn:microsoft.com/office/officeart/2018/2/layout/IconVerticalSolidList"/>
    <dgm:cxn modelId="{E623231A-DAAC-435F-8069-C1B61F41283F}" type="presParOf" srcId="{8E57663B-F44D-440E-8A80-DBF61D296BD2}" destId="{0D1B0A8D-C97D-4D02-B39B-8EA360A1AEEE}" srcOrd="2" destOrd="0" presId="urn:microsoft.com/office/officeart/2018/2/layout/IconVerticalSolidList"/>
    <dgm:cxn modelId="{7899C1D1-528C-464E-8FD9-165D0BE2FD40}" type="presParOf" srcId="{8E57663B-F44D-440E-8A80-DBF61D296BD2}" destId="{F11154B9-A213-46CF-A76D-18ACDDE46B5C}" srcOrd="3" destOrd="0" presId="urn:microsoft.com/office/officeart/2018/2/layout/IconVerticalSolidList"/>
    <dgm:cxn modelId="{8CF34455-93EF-4C57-BCEC-3B4B9788DA32}" type="presParOf" srcId="{1ED81334-3140-44FD-9DCF-842BCD5DA6C9}" destId="{0BE649A2-081A-4C92-9B88-19C3B85DF8F3}" srcOrd="7" destOrd="0" presId="urn:microsoft.com/office/officeart/2018/2/layout/IconVerticalSolidList"/>
    <dgm:cxn modelId="{7D456DDF-B909-481F-BF37-2BCE3C1237D9}" type="presParOf" srcId="{1ED81334-3140-44FD-9DCF-842BCD5DA6C9}" destId="{865FA0B8-FA22-4110-8EAB-E35661740A2A}" srcOrd="8" destOrd="0" presId="urn:microsoft.com/office/officeart/2018/2/layout/IconVerticalSolidList"/>
    <dgm:cxn modelId="{244DEB6B-0B9B-4735-A212-30A4DE8D16A7}" type="presParOf" srcId="{865FA0B8-FA22-4110-8EAB-E35661740A2A}" destId="{BACE3D98-6A77-4259-8167-3AB5F92622D6}" srcOrd="0" destOrd="0" presId="urn:microsoft.com/office/officeart/2018/2/layout/IconVerticalSolidList"/>
    <dgm:cxn modelId="{62CF948C-2892-4758-A342-C904EB8971A6}" type="presParOf" srcId="{865FA0B8-FA22-4110-8EAB-E35661740A2A}" destId="{B05F34B8-7DE1-495E-812A-45C294BDC5E3}" srcOrd="1" destOrd="0" presId="urn:microsoft.com/office/officeart/2018/2/layout/IconVerticalSolidList"/>
    <dgm:cxn modelId="{D76B007B-040C-46BD-9265-F836560229FE}" type="presParOf" srcId="{865FA0B8-FA22-4110-8EAB-E35661740A2A}" destId="{5FC852FA-718E-4408-86D7-81AB758E0E3E}" srcOrd="2" destOrd="0" presId="urn:microsoft.com/office/officeart/2018/2/layout/IconVerticalSolidList"/>
    <dgm:cxn modelId="{24919328-4EE2-49F4-8BE8-F339F1670BD1}" type="presParOf" srcId="{865FA0B8-FA22-4110-8EAB-E35661740A2A}" destId="{BCBC5D36-6A2E-44B7-A4CC-4406DA73B04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3E06582-A41E-47D4-A8FC-BD36503376DD}"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2BA66393-1D41-4ABF-A44D-FD428245E3B3}">
      <dgm:prSet custT="1"/>
      <dgm:spPr/>
      <dgm:t>
        <a:bodyPr/>
        <a:lstStyle/>
        <a:p>
          <a:r>
            <a:rPr lang="en-US" sz="1200" dirty="0"/>
            <a:t>We needed to clean the tweets before analyzing them.</a:t>
          </a:r>
        </a:p>
      </dgm:t>
    </dgm:pt>
    <dgm:pt modelId="{6A726694-7274-4ABE-96B3-4E6BB7E62327}" type="parTrans" cxnId="{C29592EB-03B4-44EC-83D8-DA6B7C895E60}">
      <dgm:prSet/>
      <dgm:spPr/>
      <dgm:t>
        <a:bodyPr/>
        <a:lstStyle/>
        <a:p>
          <a:endParaRPr lang="en-US"/>
        </a:p>
      </dgm:t>
    </dgm:pt>
    <dgm:pt modelId="{F207D9AD-5060-4566-AACF-C5FF475FDD09}" type="sibTrans" cxnId="{C29592EB-03B4-44EC-83D8-DA6B7C895E60}">
      <dgm:prSet/>
      <dgm:spPr/>
      <dgm:t>
        <a:bodyPr/>
        <a:lstStyle/>
        <a:p>
          <a:endParaRPr lang="en-US"/>
        </a:p>
      </dgm:t>
    </dgm:pt>
    <dgm:pt modelId="{7D3208E5-65C1-4894-BCFB-737F985D4006}">
      <dgm:prSet custT="1"/>
      <dgm:spPr/>
      <dgm:t>
        <a:bodyPr/>
        <a:lstStyle/>
        <a:p>
          <a:r>
            <a:rPr lang="en-US" sz="1200"/>
            <a:t>The tweets were preprocessed</a:t>
          </a:r>
        </a:p>
      </dgm:t>
    </dgm:pt>
    <dgm:pt modelId="{E66F32A9-97EC-470A-B1C1-1647E1E1A135}" type="parTrans" cxnId="{2979511F-CEFF-4927-A372-9C5700EF2BED}">
      <dgm:prSet/>
      <dgm:spPr/>
      <dgm:t>
        <a:bodyPr/>
        <a:lstStyle/>
        <a:p>
          <a:endParaRPr lang="en-US"/>
        </a:p>
      </dgm:t>
    </dgm:pt>
    <dgm:pt modelId="{EA5E5D50-7D2E-4263-9A81-C2333A3B9F47}" type="sibTrans" cxnId="{2979511F-CEFF-4927-A372-9C5700EF2BED}">
      <dgm:prSet/>
      <dgm:spPr/>
      <dgm:t>
        <a:bodyPr/>
        <a:lstStyle/>
        <a:p>
          <a:endParaRPr lang="en-US"/>
        </a:p>
      </dgm:t>
    </dgm:pt>
    <dgm:pt modelId="{B9BF592B-160F-45EC-B8E9-26F7C2B143E0}">
      <dgm:prSet custT="1"/>
      <dgm:spPr/>
      <dgm:t>
        <a:bodyPr/>
        <a:lstStyle/>
        <a:p>
          <a:r>
            <a:rPr lang="en-US" sz="1200"/>
            <a:t>Each tweet was stripped of any kind of numbers, hashtags and emojis/symbols and all contracted words were expanded using </a:t>
          </a:r>
          <a:r>
            <a:rPr lang="en-US" sz="1200" err="1"/>
            <a:t>RegEx</a:t>
          </a:r>
          <a:r>
            <a:rPr lang="en-US" sz="1200"/>
            <a:t>.</a:t>
          </a:r>
        </a:p>
      </dgm:t>
    </dgm:pt>
    <dgm:pt modelId="{4AF0A9A1-11AD-472D-BE8B-AFD5A02EE995}" type="parTrans" cxnId="{596831A0-7D07-498B-A2A0-50FE265148DB}">
      <dgm:prSet/>
      <dgm:spPr/>
      <dgm:t>
        <a:bodyPr/>
        <a:lstStyle/>
        <a:p>
          <a:endParaRPr lang="en-US"/>
        </a:p>
      </dgm:t>
    </dgm:pt>
    <dgm:pt modelId="{2AFDC245-ED0F-4CC2-BFDF-64DA9AC9F2E5}" type="sibTrans" cxnId="{596831A0-7D07-498B-A2A0-50FE265148DB}">
      <dgm:prSet/>
      <dgm:spPr/>
      <dgm:t>
        <a:bodyPr/>
        <a:lstStyle/>
        <a:p>
          <a:endParaRPr lang="en-US"/>
        </a:p>
      </dgm:t>
    </dgm:pt>
    <dgm:pt modelId="{217DF172-8C1D-442D-AE36-67AA1BEC69C0}">
      <dgm:prSet custT="1"/>
      <dgm:spPr/>
      <dgm:t>
        <a:bodyPr/>
        <a:lstStyle/>
        <a:p>
          <a:r>
            <a:rPr lang="en-US" sz="1200"/>
            <a:t>The tweets were finally stemmed using the Snowball Stemmer</a:t>
          </a:r>
        </a:p>
        <a:p>
          <a:r>
            <a:rPr lang="en-US" sz="1200"/>
            <a:t>(Porter 2).</a:t>
          </a:r>
        </a:p>
      </dgm:t>
    </dgm:pt>
    <dgm:pt modelId="{C88288BF-39D0-46E3-9638-6D3DBFE724A2}" type="parTrans" cxnId="{8AD3F958-6E20-4B3F-951C-B9BF1505A729}">
      <dgm:prSet/>
      <dgm:spPr/>
      <dgm:t>
        <a:bodyPr/>
        <a:lstStyle/>
        <a:p>
          <a:endParaRPr lang="en-US"/>
        </a:p>
      </dgm:t>
    </dgm:pt>
    <dgm:pt modelId="{E8BB9452-3291-4637-BBCA-740672F389AA}" type="sibTrans" cxnId="{8AD3F958-6E20-4B3F-951C-B9BF1505A729}">
      <dgm:prSet/>
      <dgm:spPr/>
      <dgm:t>
        <a:bodyPr/>
        <a:lstStyle/>
        <a:p>
          <a:endParaRPr lang="en-US"/>
        </a:p>
      </dgm:t>
    </dgm:pt>
    <dgm:pt modelId="{D002F3F3-371E-478A-A614-065D9172E80C}" type="pres">
      <dgm:prSet presAssocID="{23E06582-A41E-47D4-A8FC-BD36503376DD}" presName="root" presStyleCnt="0">
        <dgm:presLayoutVars>
          <dgm:dir/>
          <dgm:resizeHandles val="exact"/>
        </dgm:presLayoutVars>
      </dgm:prSet>
      <dgm:spPr/>
    </dgm:pt>
    <dgm:pt modelId="{2C821E03-B091-46CC-B20C-B39CD7B5C9F7}" type="pres">
      <dgm:prSet presAssocID="{2BA66393-1D41-4ABF-A44D-FD428245E3B3}" presName="compNode" presStyleCnt="0"/>
      <dgm:spPr/>
    </dgm:pt>
    <dgm:pt modelId="{A36EE9D8-9D22-43C2-BE87-D2A5A3E7F8EB}" type="pres">
      <dgm:prSet presAssocID="{2BA66393-1D41-4ABF-A44D-FD428245E3B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ilter"/>
        </a:ext>
      </dgm:extLst>
    </dgm:pt>
    <dgm:pt modelId="{FF4A027C-A5CE-4F6E-886E-820C88FCE0EF}" type="pres">
      <dgm:prSet presAssocID="{2BA66393-1D41-4ABF-A44D-FD428245E3B3}" presName="spaceRect" presStyleCnt="0"/>
      <dgm:spPr/>
    </dgm:pt>
    <dgm:pt modelId="{176BE090-AC28-4BC6-9B23-6502A838234B}" type="pres">
      <dgm:prSet presAssocID="{2BA66393-1D41-4ABF-A44D-FD428245E3B3}" presName="textRect" presStyleLbl="revTx" presStyleIdx="0" presStyleCnt="4">
        <dgm:presLayoutVars>
          <dgm:chMax val="1"/>
          <dgm:chPref val="1"/>
        </dgm:presLayoutVars>
      </dgm:prSet>
      <dgm:spPr/>
    </dgm:pt>
    <dgm:pt modelId="{8658E729-F32C-4FA2-B01E-A349A79B8C3D}" type="pres">
      <dgm:prSet presAssocID="{F207D9AD-5060-4566-AACF-C5FF475FDD09}" presName="sibTrans" presStyleCnt="0"/>
      <dgm:spPr/>
    </dgm:pt>
    <dgm:pt modelId="{8E0C1BD1-4F7C-4A22-B391-F81C0AD64DB2}" type="pres">
      <dgm:prSet presAssocID="{7D3208E5-65C1-4894-BCFB-737F985D4006}" presName="compNode" presStyleCnt="0"/>
      <dgm:spPr/>
    </dgm:pt>
    <dgm:pt modelId="{79BA37A8-9FC6-46AA-9BEF-8391FDD32EBB}" type="pres">
      <dgm:prSet presAssocID="{7D3208E5-65C1-4894-BCFB-737F985D400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itles"/>
        </a:ext>
      </dgm:extLst>
    </dgm:pt>
    <dgm:pt modelId="{9D500B81-53D2-4DCB-B091-BE9A9066011C}" type="pres">
      <dgm:prSet presAssocID="{7D3208E5-65C1-4894-BCFB-737F985D4006}" presName="spaceRect" presStyleCnt="0"/>
      <dgm:spPr/>
    </dgm:pt>
    <dgm:pt modelId="{85993A61-1E60-4819-9AF0-C1B2FB467AC3}" type="pres">
      <dgm:prSet presAssocID="{7D3208E5-65C1-4894-BCFB-737F985D4006}" presName="textRect" presStyleLbl="revTx" presStyleIdx="1" presStyleCnt="4">
        <dgm:presLayoutVars>
          <dgm:chMax val="1"/>
          <dgm:chPref val="1"/>
        </dgm:presLayoutVars>
      </dgm:prSet>
      <dgm:spPr/>
    </dgm:pt>
    <dgm:pt modelId="{9C32E754-5BB2-4BA1-ACDF-D238F99B2267}" type="pres">
      <dgm:prSet presAssocID="{EA5E5D50-7D2E-4263-9A81-C2333A3B9F47}" presName="sibTrans" presStyleCnt="0"/>
      <dgm:spPr/>
    </dgm:pt>
    <dgm:pt modelId="{70FAE15E-2003-4BBE-99DF-975BB7837A0B}" type="pres">
      <dgm:prSet presAssocID="{B9BF592B-160F-45EC-B8E9-26F7C2B143E0}" presName="compNode" presStyleCnt="0"/>
      <dgm:spPr/>
    </dgm:pt>
    <dgm:pt modelId="{C1CCBB26-6C8D-4999-A7EE-402243314D1D}" type="pres">
      <dgm:prSet presAssocID="{B9BF592B-160F-45EC-B8E9-26F7C2B143E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Winking face with solid fill"/>
        </a:ext>
      </dgm:extLst>
    </dgm:pt>
    <dgm:pt modelId="{9360E121-11AA-4F3A-B8D2-EEE8AB25C642}" type="pres">
      <dgm:prSet presAssocID="{B9BF592B-160F-45EC-B8E9-26F7C2B143E0}" presName="spaceRect" presStyleCnt="0"/>
      <dgm:spPr/>
    </dgm:pt>
    <dgm:pt modelId="{2C5BB969-5EBE-4348-BC24-069F7005DA15}" type="pres">
      <dgm:prSet presAssocID="{B9BF592B-160F-45EC-B8E9-26F7C2B143E0}" presName="textRect" presStyleLbl="revTx" presStyleIdx="2" presStyleCnt="4">
        <dgm:presLayoutVars>
          <dgm:chMax val="1"/>
          <dgm:chPref val="1"/>
        </dgm:presLayoutVars>
      </dgm:prSet>
      <dgm:spPr/>
    </dgm:pt>
    <dgm:pt modelId="{7A2428D1-8008-4C17-982A-AD3AF2101DD3}" type="pres">
      <dgm:prSet presAssocID="{2AFDC245-ED0F-4CC2-BFDF-64DA9AC9F2E5}" presName="sibTrans" presStyleCnt="0"/>
      <dgm:spPr/>
    </dgm:pt>
    <dgm:pt modelId="{245FDDC7-933E-4081-9F38-5346CDBD8137}" type="pres">
      <dgm:prSet presAssocID="{217DF172-8C1D-442D-AE36-67AA1BEC69C0}" presName="compNode" presStyleCnt="0"/>
      <dgm:spPr/>
    </dgm:pt>
    <dgm:pt modelId="{D59DB3C2-F40E-43A0-A896-E523E0A4C3C5}" type="pres">
      <dgm:prSet presAssocID="{217DF172-8C1D-442D-AE36-67AA1BEC69C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cissors"/>
        </a:ext>
      </dgm:extLst>
    </dgm:pt>
    <dgm:pt modelId="{9D2A56BB-0848-41AB-B8AC-D4C22886D58F}" type="pres">
      <dgm:prSet presAssocID="{217DF172-8C1D-442D-AE36-67AA1BEC69C0}" presName="spaceRect" presStyleCnt="0"/>
      <dgm:spPr/>
    </dgm:pt>
    <dgm:pt modelId="{D404217E-87EB-4FD8-925C-4E60ECAB706E}" type="pres">
      <dgm:prSet presAssocID="{217DF172-8C1D-442D-AE36-67AA1BEC69C0}" presName="textRect" presStyleLbl="revTx" presStyleIdx="3" presStyleCnt="4">
        <dgm:presLayoutVars>
          <dgm:chMax val="1"/>
          <dgm:chPref val="1"/>
        </dgm:presLayoutVars>
      </dgm:prSet>
      <dgm:spPr/>
    </dgm:pt>
  </dgm:ptLst>
  <dgm:cxnLst>
    <dgm:cxn modelId="{3BF07115-8DB2-413D-ADC6-7F6EE5FA1CC3}" type="presOf" srcId="{23E06582-A41E-47D4-A8FC-BD36503376DD}" destId="{D002F3F3-371E-478A-A614-065D9172E80C}" srcOrd="0" destOrd="0" presId="urn:microsoft.com/office/officeart/2018/2/layout/IconLabelList"/>
    <dgm:cxn modelId="{2979511F-CEFF-4927-A372-9C5700EF2BED}" srcId="{23E06582-A41E-47D4-A8FC-BD36503376DD}" destId="{7D3208E5-65C1-4894-BCFB-737F985D4006}" srcOrd="1" destOrd="0" parTransId="{E66F32A9-97EC-470A-B1C1-1647E1E1A135}" sibTransId="{EA5E5D50-7D2E-4263-9A81-C2333A3B9F47}"/>
    <dgm:cxn modelId="{F54E0E39-5186-46D5-8844-5C1B61BF2AF3}" type="presOf" srcId="{217DF172-8C1D-442D-AE36-67AA1BEC69C0}" destId="{D404217E-87EB-4FD8-925C-4E60ECAB706E}" srcOrd="0" destOrd="0" presId="urn:microsoft.com/office/officeart/2018/2/layout/IconLabelList"/>
    <dgm:cxn modelId="{AD62904C-3B46-47CC-B314-07AA7FB1FC55}" type="presOf" srcId="{2BA66393-1D41-4ABF-A44D-FD428245E3B3}" destId="{176BE090-AC28-4BC6-9B23-6502A838234B}" srcOrd="0" destOrd="0" presId="urn:microsoft.com/office/officeart/2018/2/layout/IconLabelList"/>
    <dgm:cxn modelId="{8AD3F958-6E20-4B3F-951C-B9BF1505A729}" srcId="{23E06582-A41E-47D4-A8FC-BD36503376DD}" destId="{217DF172-8C1D-442D-AE36-67AA1BEC69C0}" srcOrd="3" destOrd="0" parTransId="{C88288BF-39D0-46E3-9638-6D3DBFE724A2}" sibTransId="{E8BB9452-3291-4637-BBCA-740672F389AA}"/>
    <dgm:cxn modelId="{596831A0-7D07-498B-A2A0-50FE265148DB}" srcId="{23E06582-A41E-47D4-A8FC-BD36503376DD}" destId="{B9BF592B-160F-45EC-B8E9-26F7C2B143E0}" srcOrd="2" destOrd="0" parTransId="{4AF0A9A1-11AD-472D-BE8B-AFD5A02EE995}" sibTransId="{2AFDC245-ED0F-4CC2-BFDF-64DA9AC9F2E5}"/>
    <dgm:cxn modelId="{62A300E3-9367-415F-B474-1F7E656B8061}" type="presOf" srcId="{B9BF592B-160F-45EC-B8E9-26F7C2B143E0}" destId="{2C5BB969-5EBE-4348-BC24-069F7005DA15}" srcOrd="0" destOrd="0" presId="urn:microsoft.com/office/officeart/2018/2/layout/IconLabelList"/>
    <dgm:cxn modelId="{C29592EB-03B4-44EC-83D8-DA6B7C895E60}" srcId="{23E06582-A41E-47D4-A8FC-BD36503376DD}" destId="{2BA66393-1D41-4ABF-A44D-FD428245E3B3}" srcOrd="0" destOrd="0" parTransId="{6A726694-7274-4ABE-96B3-4E6BB7E62327}" sibTransId="{F207D9AD-5060-4566-AACF-C5FF475FDD09}"/>
    <dgm:cxn modelId="{BB8702F5-1D8A-4777-9D06-1ACF8DE756DA}" type="presOf" srcId="{7D3208E5-65C1-4894-BCFB-737F985D4006}" destId="{85993A61-1E60-4819-9AF0-C1B2FB467AC3}" srcOrd="0" destOrd="0" presId="urn:microsoft.com/office/officeart/2018/2/layout/IconLabelList"/>
    <dgm:cxn modelId="{3194C2EA-CAAB-464D-A100-3A2E61883D55}" type="presParOf" srcId="{D002F3F3-371E-478A-A614-065D9172E80C}" destId="{2C821E03-B091-46CC-B20C-B39CD7B5C9F7}" srcOrd="0" destOrd="0" presId="urn:microsoft.com/office/officeart/2018/2/layout/IconLabelList"/>
    <dgm:cxn modelId="{57009000-0DF0-4625-BEF7-27F7D41AB00E}" type="presParOf" srcId="{2C821E03-B091-46CC-B20C-B39CD7B5C9F7}" destId="{A36EE9D8-9D22-43C2-BE87-D2A5A3E7F8EB}" srcOrd="0" destOrd="0" presId="urn:microsoft.com/office/officeart/2018/2/layout/IconLabelList"/>
    <dgm:cxn modelId="{D2B0603E-827D-4DDB-9B76-EA9AE3DD716C}" type="presParOf" srcId="{2C821E03-B091-46CC-B20C-B39CD7B5C9F7}" destId="{FF4A027C-A5CE-4F6E-886E-820C88FCE0EF}" srcOrd="1" destOrd="0" presId="urn:microsoft.com/office/officeart/2018/2/layout/IconLabelList"/>
    <dgm:cxn modelId="{B681BF47-AD0F-443C-AE20-EF049BDDF0C7}" type="presParOf" srcId="{2C821E03-B091-46CC-B20C-B39CD7B5C9F7}" destId="{176BE090-AC28-4BC6-9B23-6502A838234B}" srcOrd="2" destOrd="0" presId="urn:microsoft.com/office/officeart/2018/2/layout/IconLabelList"/>
    <dgm:cxn modelId="{7CB47A39-84A1-4940-B160-F5B66EC48F6E}" type="presParOf" srcId="{D002F3F3-371E-478A-A614-065D9172E80C}" destId="{8658E729-F32C-4FA2-B01E-A349A79B8C3D}" srcOrd="1" destOrd="0" presId="urn:microsoft.com/office/officeart/2018/2/layout/IconLabelList"/>
    <dgm:cxn modelId="{3F8FF756-303A-44CE-B1E3-481BF67EEB97}" type="presParOf" srcId="{D002F3F3-371E-478A-A614-065D9172E80C}" destId="{8E0C1BD1-4F7C-4A22-B391-F81C0AD64DB2}" srcOrd="2" destOrd="0" presId="urn:microsoft.com/office/officeart/2018/2/layout/IconLabelList"/>
    <dgm:cxn modelId="{AF74B270-391D-4AE7-9451-B8F04BEA3F78}" type="presParOf" srcId="{8E0C1BD1-4F7C-4A22-B391-F81C0AD64DB2}" destId="{79BA37A8-9FC6-46AA-9BEF-8391FDD32EBB}" srcOrd="0" destOrd="0" presId="urn:microsoft.com/office/officeart/2018/2/layout/IconLabelList"/>
    <dgm:cxn modelId="{978B4654-DB6C-4985-B33B-0D51D5DC5C28}" type="presParOf" srcId="{8E0C1BD1-4F7C-4A22-B391-F81C0AD64DB2}" destId="{9D500B81-53D2-4DCB-B091-BE9A9066011C}" srcOrd="1" destOrd="0" presId="urn:microsoft.com/office/officeart/2018/2/layout/IconLabelList"/>
    <dgm:cxn modelId="{74D80F14-1609-4050-A6A1-E52335D06842}" type="presParOf" srcId="{8E0C1BD1-4F7C-4A22-B391-F81C0AD64DB2}" destId="{85993A61-1E60-4819-9AF0-C1B2FB467AC3}" srcOrd="2" destOrd="0" presId="urn:microsoft.com/office/officeart/2018/2/layout/IconLabelList"/>
    <dgm:cxn modelId="{0EAB6B38-E409-426D-A3A1-24FA7EEECEE5}" type="presParOf" srcId="{D002F3F3-371E-478A-A614-065D9172E80C}" destId="{9C32E754-5BB2-4BA1-ACDF-D238F99B2267}" srcOrd="3" destOrd="0" presId="urn:microsoft.com/office/officeart/2018/2/layout/IconLabelList"/>
    <dgm:cxn modelId="{E036E9BC-0811-4691-BF6E-0DA7C9819F8C}" type="presParOf" srcId="{D002F3F3-371E-478A-A614-065D9172E80C}" destId="{70FAE15E-2003-4BBE-99DF-975BB7837A0B}" srcOrd="4" destOrd="0" presId="urn:microsoft.com/office/officeart/2018/2/layout/IconLabelList"/>
    <dgm:cxn modelId="{20EF97EA-1C80-4BA1-ADFB-ABE4A8EDC1BC}" type="presParOf" srcId="{70FAE15E-2003-4BBE-99DF-975BB7837A0B}" destId="{C1CCBB26-6C8D-4999-A7EE-402243314D1D}" srcOrd="0" destOrd="0" presId="urn:microsoft.com/office/officeart/2018/2/layout/IconLabelList"/>
    <dgm:cxn modelId="{E7604CD6-F66F-48CD-B3C1-71BD7F6070DE}" type="presParOf" srcId="{70FAE15E-2003-4BBE-99DF-975BB7837A0B}" destId="{9360E121-11AA-4F3A-B8D2-EEE8AB25C642}" srcOrd="1" destOrd="0" presId="urn:microsoft.com/office/officeart/2018/2/layout/IconLabelList"/>
    <dgm:cxn modelId="{7A2D1C50-FDCB-44A2-8954-C04918B84807}" type="presParOf" srcId="{70FAE15E-2003-4BBE-99DF-975BB7837A0B}" destId="{2C5BB969-5EBE-4348-BC24-069F7005DA15}" srcOrd="2" destOrd="0" presId="urn:microsoft.com/office/officeart/2018/2/layout/IconLabelList"/>
    <dgm:cxn modelId="{DAC3BA52-8D6F-4C1B-9493-E8B4AE4738FA}" type="presParOf" srcId="{D002F3F3-371E-478A-A614-065D9172E80C}" destId="{7A2428D1-8008-4C17-982A-AD3AF2101DD3}" srcOrd="5" destOrd="0" presId="urn:microsoft.com/office/officeart/2018/2/layout/IconLabelList"/>
    <dgm:cxn modelId="{3D4485A2-4D05-4A98-96CC-1495A9FDFFFE}" type="presParOf" srcId="{D002F3F3-371E-478A-A614-065D9172E80C}" destId="{245FDDC7-933E-4081-9F38-5346CDBD8137}" srcOrd="6" destOrd="0" presId="urn:microsoft.com/office/officeart/2018/2/layout/IconLabelList"/>
    <dgm:cxn modelId="{C0EEF755-E22D-427D-AF95-80BF19D1D108}" type="presParOf" srcId="{245FDDC7-933E-4081-9F38-5346CDBD8137}" destId="{D59DB3C2-F40E-43A0-A896-E523E0A4C3C5}" srcOrd="0" destOrd="0" presId="urn:microsoft.com/office/officeart/2018/2/layout/IconLabelList"/>
    <dgm:cxn modelId="{4513AA7F-6393-4BD5-BBF3-CB36D719B96E}" type="presParOf" srcId="{245FDDC7-933E-4081-9F38-5346CDBD8137}" destId="{9D2A56BB-0848-41AB-B8AC-D4C22886D58F}" srcOrd="1" destOrd="0" presId="urn:microsoft.com/office/officeart/2018/2/layout/IconLabelList"/>
    <dgm:cxn modelId="{5A67D203-AE26-45B9-85B1-AE855274D835}" type="presParOf" srcId="{245FDDC7-933E-4081-9F38-5346CDBD8137}" destId="{D404217E-87EB-4FD8-925C-4E60ECAB706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9FDDEE8-CD1C-4F86-8760-3967E8F4FF0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C2AE474-8F34-44AA-8EE7-0357AE0CA728}">
      <dgm:prSet custT="1"/>
      <dgm:spPr/>
      <dgm:t>
        <a:bodyPr/>
        <a:lstStyle/>
        <a:p>
          <a:r>
            <a:rPr lang="en-US" sz="1600" dirty="0"/>
            <a:t>The polarity of tweets was measure using </a:t>
          </a:r>
          <a:r>
            <a:rPr lang="en-US" sz="1600" dirty="0" err="1"/>
            <a:t>nltk’s</a:t>
          </a:r>
          <a:r>
            <a:rPr lang="en-US" sz="1600" dirty="0"/>
            <a:t> sentiment </a:t>
          </a:r>
          <a:r>
            <a:rPr lang="en-US" sz="1600" dirty="0" err="1"/>
            <a:t>analyser</a:t>
          </a:r>
          <a:r>
            <a:rPr lang="en-US" sz="1600" dirty="0"/>
            <a:t>. Its positive, neutral, negative and compound scores were tabulated and stored.</a:t>
          </a:r>
        </a:p>
      </dgm:t>
    </dgm:pt>
    <dgm:pt modelId="{BF666C1C-5FFC-440F-8577-55039E522980}" type="parTrans" cxnId="{728396BC-463B-48BF-93F2-1CD6044EF366}">
      <dgm:prSet/>
      <dgm:spPr/>
      <dgm:t>
        <a:bodyPr/>
        <a:lstStyle/>
        <a:p>
          <a:endParaRPr lang="en-US"/>
        </a:p>
      </dgm:t>
    </dgm:pt>
    <dgm:pt modelId="{13AD4B5B-8327-4F57-8391-EF9A6AF0CDDC}" type="sibTrans" cxnId="{728396BC-463B-48BF-93F2-1CD6044EF366}">
      <dgm:prSet/>
      <dgm:spPr/>
      <dgm:t>
        <a:bodyPr/>
        <a:lstStyle/>
        <a:p>
          <a:endParaRPr lang="en-US"/>
        </a:p>
      </dgm:t>
    </dgm:pt>
    <dgm:pt modelId="{301F80A4-02E1-4C67-AB28-A5C50267521B}">
      <dgm:prSet custT="1"/>
      <dgm:spPr/>
      <dgm:t>
        <a:bodyPr/>
        <a:lstStyle/>
        <a:p>
          <a:r>
            <a:rPr lang="en-US" sz="1600"/>
            <a:t>The number of replies, retweets and quotes defined the importance of a tweet. After using the descriptive statistics to decide the cutoffs, the importance was stored as binary coded 2 states.</a:t>
          </a:r>
        </a:p>
      </dgm:t>
    </dgm:pt>
    <dgm:pt modelId="{A98D5AF9-6284-4CC8-99C1-A20DD434F159}" type="parTrans" cxnId="{1FEC1779-439C-4FBB-A56A-69D8CEC200B9}">
      <dgm:prSet/>
      <dgm:spPr/>
      <dgm:t>
        <a:bodyPr/>
        <a:lstStyle/>
        <a:p>
          <a:endParaRPr lang="en-US"/>
        </a:p>
      </dgm:t>
    </dgm:pt>
    <dgm:pt modelId="{06C5E0F5-F411-4C8D-B687-481328E25D65}" type="sibTrans" cxnId="{1FEC1779-439C-4FBB-A56A-69D8CEC200B9}">
      <dgm:prSet/>
      <dgm:spPr/>
      <dgm:t>
        <a:bodyPr/>
        <a:lstStyle/>
        <a:p>
          <a:endParaRPr lang="en-US"/>
        </a:p>
      </dgm:t>
    </dgm:pt>
    <dgm:pt modelId="{1DFDEB1C-BB86-4C24-AAAC-A741DC077E1F}" type="pres">
      <dgm:prSet presAssocID="{79FDDEE8-CD1C-4F86-8760-3967E8F4FF0A}" presName="root" presStyleCnt="0">
        <dgm:presLayoutVars>
          <dgm:dir/>
          <dgm:resizeHandles val="exact"/>
        </dgm:presLayoutVars>
      </dgm:prSet>
      <dgm:spPr/>
    </dgm:pt>
    <dgm:pt modelId="{178EC4AD-62F9-4154-8144-C4D79996A0AE}" type="pres">
      <dgm:prSet presAssocID="{FC2AE474-8F34-44AA-8EE7-0357AE0CA728}" presName="compNode" presStyleCnt="0"/>
      <dgm:spPr/>
    </dgm:pt>
    <dgm:pt modelId="{AD0E3286-5D24-4CCA-A213-B25488F8CD54}" type="pres">
      <dgm:prSet presAssocID="{FC2AE474-8F34-44AA-8EE7-0357AE0CA728}" presName="bgRect" presStyleLbl="bgShp" presStyleIdx="0" presStyleCnt="2" custScaleY="127409"/>
      <dgm:spPr/>
    </dgm:pt>
    <dgm:pt modelId="{B34CC5C6-8084-4D56-A6BC-C1522CF99AF7}" type="pres">
      <dgm:prSet presAssocID="{FC2AE474-8F34-44AA-8EE7-0357AE0CA728}" presName="iconRect" presStyleLbl="node1" presStyleIdx="0" presStyleCnt="2" custScaleX="147829" custScaleY="153716" custLinFactNeighborX="16521" custLinFactNeighborY="91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000" r="-2000"/>
          </a:stretch>
        </a:blipFill>
        <a:ln>
          <a:noFill/>
        </a:ln>
      </dgm:spPr>
      <dgm:extLst>
        <a:ext uri="{E40237B7-FDA0-4F09-8148-C483321AD2D9}">
          <dgm14:cNvPr xmlns:dgm14="http://schemas.microsoft.com/office/drawing/2010/diagram" id="0" name="" descr="Tongue face with no fill"/>
        </a:ext>
      </dgm:extLst>
    </dgm:pt>
    <dgm:pt modelId="{1F0CD234-E560-4743-912E-44A6DCACB669}" type="pres">
      <dgm:prSet presAssocID="{FC2AE474-8F34-44AA-8EE7-0357AE0CA728}" presName="spaceRect" presStyleCnt="0"/>
      <dgm:spPr/>
    </dgm:pt>
    <dgm:pt modelId="{86410E00-CEAC-412C-9B6C-B513E5298185}" type="pres">
      <dgm:prSet presAssocID="{FC2AE474-8F34-44AA-8EE7-0357AE0CA728}" presName="parTx" presStyleLbl="revTx" presStyleIdx="0" presStyleCnt="2">
        <dgm:presLayoutVars>
          <dgm:chMax val="0"/>
          <dgm:chPref val="0"/>
        </dgm:presLayoutVars>
      </dgm:prSet>
      <dgm:spPr/>
    </dgm:pt>
    <dgm:pt modelId="{4C783546-8871-4052-B76A-FE804DCA111D}" type="pres">
      <dgm:prSet presAssocID="{13AD4B5B-8327-4F57-8391-EF9A6AF0CDDC}" presName="sibTrans" presStyleCnt="0"/>
      <dgm:spPr/>
    </dgm:pt>
    <dgm:pt modelId="{10F4B452-21F4-4F95-B645-F57920620CB1}" type="pres">
      <dgm:prSet presAssocID="{301F80A4-02E1-4C67-AB28-A5C50267521B}" presName="compNode" presStyleCnt="0"/>
      <dgm:spPr/>
    </dgm:pt>
    <dgm:pt modelId="{1F94F150-FCE9-4D75-AE49-39CF4F58B404}" type="pres">
      <dgm:prSet presAssocID="{301F80A4-02E1-4C67-AB28-A5C50267521B}" presName="bgRect" presStyleLbl="bgShp" presStyleIdx="1" presStyleCnt="2" custScaleY="129050" custLinFactNeighborX="-88" custLinFactNeighborY="8552"/>
      <dgm:spPr/>
    </dgm:pt>
    <dgm:pt modelId="{F1BB7105-799A-4C40-B47B-EB0B6510A5B9}" type="pres">
      <dgm:prSet presAssocID="{301F80A4-02E1-4C67-AB28-A5C50267521B}" presName="iconRect" presStyleLbl="node1" presStyleIdx="1" presStyleCnt="2" custScaleX="146026" custScaleY="153448" custLinFactNeighborX="8261" custLinFactNeighborY="-458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33DC855A-E8BE-414C-B9E8-2F0DB5C6F57A}" type="pres">
      <dgm:prSet presAssocID="{301F80A4-02E1-4C67-AB28-A5C50267521B}" presName="spaceRect" presStyleCnt="0"/>
      <dgm:spPr/>
    </dgm:pt>
    <dgm:pt modelId="{B24201CD-C85B-4EE8-85DB-CE7565442171}" type="pres">
      <dgm:prSet presAssocID="{301F80A4-02E1-4C67-AB28-A5C50267521B}" presName="parTx" presStyleLbl="revTx" presStyleIdx="1" presStyleCnt="2">
        <dgm:presLayoutVars>
          <dgm:chMax val="0"/>
          <dgm:chPref val="0"/>
        </dgm:presLayoutVars>
      </dgm:prSet>
      <dgm:spPr/>
    </dgm:pt>
  </dgm:ptLst>
  <dgm:cxnLst>
    <dgm:cxn modelId="{580EC04B-0AFB-42E1-9C8C-11D4127A177E}" type="presOf" srcId="{79FDDEE8-CD1C-4F86-8760-3967E8F4FF0A}" destId="{1DFDEB1C-BB86-4C24-AAAC-A741DC077E1F}" srcOrd="0" destOrd="0" presId="urn:microsoft.com/office/officeart/2018/2/layout/IconVerticalSolidList"/>
    <dgm:cxn modelId="{1F77CC58-669C-4018-B312-305EDCFC8C73}" type="presOf" srcId="{FC2AE474-8F34-44AA-8EE7-0357AE0CA728}" destId="{86410E00-CEAC-412C-9B6C-B513E5298185}" srcOrd="0" destOrd="0" presId="urn:microsoft.com/office/officeart/2018/2/layout/IconVerticalSolidList"/>
    <dgm:cxn modelId="{1FEC1779-439C-4FBB-A56A-69D8CEC200B9}" srcId="{79FDDEE8-CD1C-4F86-8760-3967E8F4FF0A}" destId="{301F80A4-02E1-4C67-AB28-A5C50267521B}" srcOrd="1" destOrd="0" parTransId="{A98D5AF9-6284-4CC8-99C1-A20DD434F159}" sibTransId="{06C5E0F5-F411-4C8D-B687-481328E25D65}"/>
    <dgm:cxn modelId="{728396BC-463B-48BF-93F2-1CD6044EF366}" srcId="{79FDDEE8-CD1C-4F86-8760-3967E8F4FF0A}" destId="{FC2AE474-8F34-44AA-8EE7-0357AE0CA728}" srcOrd="0" destOrd="0" parTransId="{BF666C1C-5FFC-440F-8577-55039E522980}" sibTransId="{13AD4B5B-8327-4F57-8391-EF9A6AF0CDDC}"/>
    <dgm:cxn modelId="{9DB679F3-4C12-4679-8B75-D6B41D7C2FDF}" type="presOf" srcId="{301F80A4-02E1-4C67-AB28-A5C50267521B}" destId="{B24201CD-C85B-4EE8-85DB-CE7565442171}" srcOrd="0" destOrd="0" presId="urn:microsoft.com/office/officeart/2018/2/layout/IconVerticalSolidList"/>
    <dgm:cxn modelId="{CF4E099A-A600-4E1A-8908-56220200806C}" type="presParOf" srcId="{1DFDEB1C-BB86-4C24-AAAC-A741DC077E1F}" destId="{178EC4AD-62F9-4154-8144-C4D79996A0AE}" srcOrd="0" destOrd="0" presId="urn:microsoft.com/office/officeart/2018/2/layout/IconVerticalSolidList"/>
    <dgm:cxn modelId="{146B8762-8BDA-4584-8C0E-73AB07186FBB}" type="presParOf" srcId="{178EC4AD-62F9-4154-8144-C4D79996A0AE}" destId="{AD0E3286-5D24-4CCA-A213-B25488F8CD54}" srcOrd="0" destOrd="0" presId="urn:microsoft.com/office/officeart/2018/2/layout/IconVerticalSolidList"/>
    <dgm:cxn modelId="{5A4DEDEC-4973-4A9F-AE26-709D00783D32}" type="presParOf" srcId="{178EC4AD-62F9-4154-8144-C4D79996A0AE}" destId="{B34CC5C6-8084-4D56-A6BC-C1522CF99AF7}" srcOrd="1" destOrd="0" presId="urn:microsoft.com/office/officeart/2018/2/layout/IconVerticalSolidList"/>
    <dgm:cxn modelId="{50F794F3-8AB1-4BE6-868A-437C32BF935B}" type="presParOf" srcId="{178EC4AD-62F9-4154-8144-C4D79996A0AE}" destId="{1F0CD234-E560-4743-912E-44A6DCACB669}" srcOrd="2" destOrd="0" presId="urn:microsoft.com/office/officeart/2018/2/layout/IconVerticalSolidList"/>
    <dgm:cxn modelId="{92E2F471-0AF1-45BF-AD1C-AE0CCFA4BD1D}" type="presParOf" srcId="{178EC4AD-62F9-4154-8144-C4D79996A0AE}" destId="{86410E00-CEAC-412C-9B6C-B513E5298185}" srcOrd="3" destOrd="0" presId="urn:microsoft.com/office/officeart/2018/2/layout/IconVerticalSolidList"/>
    <dgm:cxn modelId="{64DBC771-FB3E-4E0D-8493-4DE5B083C0D0}" type="presParOf" srcId="{1DFDEB1C-BB86-4C24-AAAC-A741DC077E1F}" destId="{4C783546-8871-4052-B76A-FE804DCA111D}" srcOrd="1" destOrd="0" presId="urn:microsoft.com/office/officeart/2018/2/layout/IconVerticalSolidList"/>
    <dgm:cxn modelId="{7E027E5E-5B79-4D7E-B200-1E7B72FC3F58}" type="presParOf" srcId="{1DFDEB1C-BB86-4C24-AAAC-A741DC077E1F}" destId="{10F4B452-21F4-4F95-B645-F57920620CB1}" srcOrd="2" destOrd="0" presId="urn:microsoft.com/office/officeart/2018/2/layout/IconVerticalSolidList"/>
    <dgm:cxn modelId="{319E11CE-91BC-4DFA-8906-552A32390ADF}" type="presParOf" srcId="{10F4B452-21F4-4F95-B645-F57920620CB1}" destId="{1F94F150-FCE9-4D75-AE49-39CF4F58B404}" srcOrd="0" destOrd="0" presId="urn:microsoft.com/office/officeart/2018/2/layout/IconVerticalSolidList"/>
    <dgm:cxn modelId="{7E947D7E-43E2-4D20-8652-5DCE819E0FFA}" type="presParOf" srcId="{10F4B452-21F4-4F95-B645-F57920620CB1}" destId="{F1BB7105-799A-4C40-B47B-EB0B6510A5B9}" srcOrd="1" destOrd="0" presId="urn:microsoft.com/office/officeart/2018/2/layout/IconVerticalSolidList"/>
    <dgm:cxn modelId="{605D8550-4120-44BB-BEA5-0AEFF6A66C5C}" type="presParOf" srcId="{10F4B452-21F4-4F95-B645-F57920620CB1}" destId="{33DC855A-E8BE-414C-B9E8-2F0DB5C6F57A}" srcOrd="2" destOrd="0" presId="urn:microsoft.com/office/officeart/2018/2/layout/IconVerticalSolidList"/>
    <dgm:cxn modelId="{0DEB87C1-B285-4726-BABE-68BD1AA94905}" type="presParOf" srcId="{10F4B452-21F4-4F95-B645-F57920620CB1}" destId="{B24201CD-C85B-4EE8-85DB-CE756544217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E65B3D6-F60A-411A-A790-E6321DED154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931267E-6118-4BC8-AD8A-D855A9906960}">
      <dgm:prSet/>
      <dgm:spPr/>
      <dgm:t>
        <a:bodyPr/>
        <a:lstStyle/>
        <a:p>
          <a:r>
            <a:rPr lang="en-IN"/>
            <a:t>We assigned an overall score to every tweet.</a:t>
          </a:r>
          <a:endParaRPr lang="en-US"/>
        </a:p>
      </dgm:t>
    </dgm:pt>
    <dgm:pt modelId="{CDBF926E-A0DD-427B-88B6-48E03DFE81A8}" type="parTrans" cxnId="{540AF8EF-9526-44D7-A2AC-95A8FAC846CC}">
      <dgm:prSet/>
      <dgm:spPr/>
      <dgm:t>
        <a:bodyPr/>
        <a:lstStyle/>
        <a:p>
          <a:endParaRPr lang="en-US"/>
        </a:p>
      </dgm:t>
    </dgm:pt>
    <dgm:pt modelId="{229CD115-37BB-4264-8BA5-48218B3D29CB}" type="sibTrans" cxnId="{540AF8EF-9526-44D7-A2AC-95A8FAC846CC}">
      <dgm:prSet/>
      <dgm:spPr/>
      <dgm:t>
        <a:bodyPr/>
        <a:lstStyle/>
        <a:p>
          <a:endParaRPr lang="en-US"/>
        </a:p>
      </dgm:t>
    </dgm:pt>
    <dgm:pt modelId="{38798D8D-224E-47C5-A34D-938DEAB64229}">
      <dgm:prSet/>
      <dgm:spPr/>
      <dgm:t>
        <a:bodyPr/>
        <a:lstStyle/>
        <a:p>
          <a:r>
            <a:rPr lang="en-IN"/>
            <a:t>This score accounted factors such as retweets, quotes, replies and the previously calculated importance.</a:t>
          </a:r>
          <a:endParaRPr lang="en-US"/>
        </a:p>
      </dgm:t>
    </dgm:pt>
    <dgm:pt modelId="{A1995635-2C00-43FC-8791-D61D3F3A622B}" type="parTrans" cxnId="{859B6B93-297C-4188-A295-47D3ADB9F624}">
      <dgm:prSet/>
      <dgm:spPr/>
      <dgm:t>
        <a:bodyPr/>
        <a:lstStyle/>
        <a:p>
          <a:endParaRPr lang="en-US"/>
        </a:p>
      </dgm:t>
    </dgm:pt>
    <dgm:pt modelId="{37A30EBF-959C-4343-9452-ADD11440A513}" type="sibTrans" cxnId="{859B6B93-297C-4188-A295-47D3ADB9F624}">
      <dgm:prSet/>
      <dgm:spPr/>
      <dgm:t>
        <a:bodyPr/>
        <a:lstStyle/>
        <a:p>
          <a:endParaRPr lang="en-US"/>
        </a:p>
      </dgm:t>
    </dgm:pt>
    <dgm:pt modelId="{521402A5-0B0B-4699-B387-86DF92BB33B3}">
      <dgm:prSet/>
      <dgm:spPr/>
      <dgm:t>
        <a:bodyPr/>
        <a:lstStyle/>
        <a:p>
          <a:r>
            <a:rPr lang="en-IN"/>
            <a:t>We defined a simple linear homogenous function in terms of factors with coefficients equal to the correlation between them and the positive sentiment.</a:t>
          </a:r>
          <a:endParaRPr lang="en-US"/>
        </a:p>
      </dgm:t>
    </dgm:pt>
    <dgm:pt modelId="{3ECC1DD4-4E8E-483F-B9F8-192EEB38F5F0}" type="parTrans" cxnId="{C6174FAE-0A43-4A53-A293-07006783DEDF}">
      <dgm:prSet/>
      <dgm:spPr/>
      <dgm:t>
        <a:bodyPr/>
        <a:lstStyle/>
        <a:p>
          <a:endParaRPr lang="en-US"/>
        </a:p>
      </dgm:t>
    </dgm:pt>
    <dgm:pt modelId="{459703D4-BC06-452D-BCD3-7A1F7EADC13C}" type="sibTrans" cxnId="{C6174FAE-0A43-4A53-A293-07006783DEDF}">
      <dgm:prSet/>
      <dgm:spPr/>
      <dgm:t>
        <a:bodyPr/>
        <a:lstStyle/>
        <a:p>
          <a:endParaRPr lang="en-US"/>
        </a:p>
      </dgm:t>
    </dgm:pt>
    <dgm:pt modelId="{88563394-2358-4BC8-83A3-BFCEF88FD1CA}">
      <dgm:prSet/>
      <dgm:spPr/>
      <dgm:t>
        <a:bodyPr/>
        <a:lstStyle/>
        <a:p>
          <a:r>
            <a:rPr lang="en-IN"/>
            <a:t>The final score hence gave a weighed popularity measure of the tweet which depended on the factors.</a:t>
          </a:r>
          <a:endParaRPr lang="en-US"/>
        </a:p>
      </dgm:t>
    </dgm:pt>
    <dgm:pt modelId="{694BF0D9-8777-4017-9D49-C95762EA5306}" type="parTrans" cxnId="{F17E874A-BE56-44B6-A7E4-106CBFCD1440}">
      <dgm:prSet/>
      <dgm:spPr/>
      <dgm:t>
        <a:bodyPr/>
        <a:lstStyle/>
        <a:p>
          <a:endParaRPr lang="en-US"/>
        </a:p>
      </dgm:t>
    </dgm:pt>
    <dgm:pt modelId="{C154692A-76CE-4CB1-A61C-1E2ECE6095BA}" type="sibTrans" cxnId="{F17E874A-BE56-44B6-A7E4-106CBFCD1440}">
      <dgm:prSet/>
      <dgm:spPr/>
      <dgm:t>
        <a:bodyPr/>
        <a:lstStyle/>
        <a:p>
          <a:endParaRPr lang="en-US"/>
        </a:p>
      </dgm:t>
    </dgm:pt>
    <dgm:pt modelId="{B3DC88FD-FBA2-486C-B1F0-E5E5A1C8253D}" type="pres">
      <dgm:prSet presAssocID="{5E65B3D6-F60A-411A-A790-E6321DED1544}" presName="root" presStyleCnt="0">
        <dgm:presLayoutVars>
          <dgm:dir/>
          <dgm:resizeHandles val="exact"/>
        </dgm:presLayoutVars>
      </dgm:prSet>
      <dgm:spPr/>
    </dgm:pt>
    <dgm:pt modelId="{C0A20188-8329-4243-BC05-4DACA9A8D55D}" type="pres">
      <dgm:prSet presAssocID="{5931267E-6118-4BC8-AD8A-D855A9906960}" presName="compNode" presStyleCnt="0"/>
      <dgm:spPr/>
    </dgm:pt>
    <dgm:pt modelId="{F7BCB01A-0742-47C5-8C4D-76E9B8FAD2DB}" type="pres">
      <dgm:prSet presAssocID="{5931267E-6118-4BC8-AD8A-D855A9906960}" presName="bgRect" presStyleLbl="bgShp" presStyleIdx="0" presStyleCnt="4"/>
      <dgm:spPr/>
    </dgm:pt>
    <dgm:pt modelId="{7D8E3A3B-F6C0-42E5-AA4A-0AF5611DBE03}" type="pres">
      <dgm:prSet presAssocID="{5931267E-6118-4BC8-AD8A-D855A990696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C08E19CA-BFD4-48B1-9275-B6785B8830F2}" type="pres">
      <dgm:prSet presAssocID="{5931267E-6118-4BC8-AD8A-D855A9906960}" presName="spaceRect" presStyleCnt="0"/>
      <dgm:spPr/>
    </dgm:pt>
    <dgm:pt modelId="{9ABE8104-DC16-46E1-B7C6-494B5FA4BBF1}" type="pres">
      <dgm:prSet presAssocID="{5931267E-6118-4BC8-AD8A-D855A9906960}" presName="parTx" presStyleLbl="revTx" presStyleIdx="0" presStyleCnt="4">
        <dgm:presLayoutVars>
          <dgm:chMax val="0"/>
          <dgm:chPref val="0"/>
        </dgm:presLayoutVars>
      </dgm:prSet>
      <dgm:spPr/>
    </dgm:pt>
    <dgm:pt modelId="{1770714D-C5E6-4342-B16E-545AD8B3587D}" type="pres">
      <dgm:prSet presAssocID="{229CD115-37BB-4264-8BA5-48218B3D29CB}" presName="sibTrans" presStyleCnt="0"/>
      <dgm:spPr/>
    </dgm:pt>
    <dgm:pt modelId="{E420E97F-F2A1-47BF-8926-00660FC8083F}" type="pres">
      <dgm:prSet presAssocID="{38798D8D-224E-47C5-A34D-938DEAB64229}" presName="compNode" presStyleCnt="0"/>
      <dgm:spPr/>
    </dgm:pt>
    <dgm:pt modelId="{6406EB34-F9B3-4C41-832E-C59C6F93E95A}" type="pres">
      <dgm:prSet presAssocID="{38798D8D-224E-47C5-A34D-938DEAB64229}" presName="bgRect" presStyleLbl="bgShp" presStyleIdx="1" presStyleCnt="4"/>
      <dgm:spPr/>
    </dgm:pt>
    <dgm:pt modelId="{E8F40079-CF7C-4244-9CF9-4660C0197BFC}" type="pres">
      <dgm:prSet presAssocID="{38798D8D-224E-47C5-A34D-938DEAB6422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AFBBA6F6-AA72-4770-8B2D-8AC3B83003B7}" type="pres">
      <dgm:prSet presAssocID="{38798D8D-224E-47C5-A34D-938DEAB64229}" presName="spaceRect" presStyleCnt="0"/>
      <dgm:spPr/>
    </dgm:pt>
    <dgm:pt modelId="{D9222FE2-31F6-4259-A817-D5ED0D435B53}" type="pres">
      <dgm:prSet presAssocID="{38798D8D-224E-47C5-A34D-938DEAB64229}" presName="parTx" presStyleLbl="revTx" presStyleIdx="1" presStyleCnt="4">
        <dgm:presLayoutVars>
          <dgm:chMax val="0"/>
          <dgm:chPref val="0"/>
        </dgm:presLayoutVars>
      </dgm:prSet>
      <dgm:spPr/>
    </dgm:pt>
    <dgm:pt modelId="{5C0A1779-274D-47C9-B4E3-5614085264FF}" type="pres">
      <dgm:prSet presAssocID="{37A30EBF-959C-4343-9452-ADD11440A513}" presName="sibTrans" presStyleCnt="0"/>
      <dgm:spPr/>
    </dgm:pt>
    <dgm:pt modelId="{31D13259-DFBD-4BDC-B700-C1AABCC5FCDA}" type="pres">
      <dgm:prSet presAssocID="{521402A5-0B0B-4699-B387-86DF92BB33B3}" presName="compNode" presStyleCnt="0"/>
      <dgm:spPr/>
    </dgm:pt>
    <dgm:pt modelId="{86679CED-8A64-477A-8487-5C54E1E82DF9}" type="pres">
      <dgm:prSet presAssocID="{521402A5-0B0B-4699-B387-86DF92BB33B3}" presName="bgRect" presStyleLbl="bgShp" presStyleIdx="2" presStyleCnt="4"/>
      <dgm:spPr/>
    </dgm:pt>
    <dgm:pt modelId="{03F108C7-DB95-4650-A9AE-E4BCA2B0CFC1}" type="pres">
      <dgm:prSet presAssocID="{521402A5-0B0B-4699-B387-86DF92BB33B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ximize"/>
        </a:ext>
      </dgm:extLst>
    </dgm:pt>
    <dgm:pt modelId="{74E7F400-0D9F-4CAE-9404-537005FDCF8B}" type="pres">
      <dgm:prSet presAssocID="{521402A5-0B0B-4699-B387-86DF92BB33B3}" presName="spaceRect" presStyleCnt="0"/>
      <dgm:spPr/>
    </dgm:pt>
    <dgm:pt modelId="{93DB847E-ECB1-474C-B40C-9F5ED8F01FAD}" type="pres">
      <dgm:prSet presAssocID="{521402A5-0B0B-4699-B387-86DF92BB33B3}" presName="parTx" presStyleLbl="revTx" presStyleIdx="2" presStyleCnt="4">
        <dgm:presLayoutVars>
          <dgm:chMax val="0"/>
          <dgm:chPref val="0"/>
        </dgm:presLayoutVars>
      </dgm:prSet>
      <dgm:spPr/>
    </dgm:pt>
    <dgm:pt modelId="{F431361E-09AA-4F03-99CB-BD4957AFD465}" type="pres">
      <dgm:prSet presAssocID="{459703D4-BC06-452D-BCD3-7A1F7EADC13C}" presName="sibTrans" presStyleCnt="0"/>
      <dgm:spPr/>
    </dgm:pt>
    <dgm:pt modelId="{45FE9237-E98E-4A53-805C-7714A25A8276}" type="pres">
      <dgm:prSet presAssocID="{88563394-2358-4BC8-83A3-BFCEF88FD1CA}" presName="compNode" presStyleCnt="0"/>
      <dgm:spPr/>
    </dgm:pt>
    <dgm:pt modelId="{BB3E3AB7-360B-48B3-B8BB-1B6A1C7720F1}" type="pres">
      <dgm:prSet presAssocID="{88563394-2358-4BC8-83A3-BFCEF88FD1CA}" presName="bgRect" presStyleLbl="bgShp" presStyleIdx="3" presStyleCnt="4"/>
      <dgm:spPr/>
    </dgm:pt>
    <dgm:pt modelId="{E88F9A35-5AF8-4720-93B7-9CBAEAF1B4EA}" type="pres">
      <dgm:prSet presAssocID="{88563394-2358-4BC8-83A3-BFCEF88FD1C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iness Growth"/>
        </a:ext>
      </dgm:extLst>
    </dgm:pt>
    <dgm:pt modelId="{9A629162-B4D8-4683-8F08-7DE4FFDA29AA}" type="pres">
      <dgm:prSet presAssocID="{88563394-2358-4BC8-83A3-BFCEF88FD1CA}" presName="spaceRect" presStyleCnt="0"/>
      <dgm:spPr/>
    </dgm:pt>
    <dgm:pt modelId="{BA96B878-AA50-4A04-B083-5AD3512865E1}" type="pres">
      <dgm:prSet presAssocID="{88563394-2358-4BC8-83A3-BFCEF88FD1CA}" presName="parTx" presStyleLbl="revTx" presStyleIdx="3" presStyleCnt="4">
        <dgm:presLayoutVars>
          <dgm:chMax val="0"/>
          <dgm:chPref val="0"/>
        </dgm:presLayoutVars>
      </dgm:prSet>
      <dgm:spPr/>
    </dgm:pt>
  </dgm:ptLst>
  <dgm:cxnLst>
    <dgm:cxn modelId="{F17E874A-BE56-44B6-A7E4-106CBFCD1440}" srcId="{5E65B3D6-F60A-411A-A790-E6321DED1544}" destId="{88563394-2358-4BC8-83A3-BFCEF88FD1CA}" srcOrd="3" destOrd="0" parTransId="{694BF0D9-8777-4017-9D49-C95762EA5306}" sibTransId="{C154692A-76CE-4CB1-A61C-1E2ECE6095BA}"/>
    <dgm:cxn modelId="{E6FF2378-C7A8-4211-853E-3EA2FD8FEEA3}" type="presOf" srcId="{5E65B3D6-F60A-411A-A790-E6321DED1544}" destId="{B3DC88FD-FBA2-486C-B1F0-E5E5A1C8253D}" srcOrd="0" destOrd="0" presId="urn:microsoft.com/office/officeart/2018/2/layout/IconVerticalSolidList"/>
    <dgm:cxn modelId="{859B6B93-297C-4188-A295-47D3ADB9F624}" srcId="{5E65B3D6-F60A-411A-A790-E6321DED1544}" destId="{38798D8D-224E-47C5-A34D-938DEAB64229}" srcOrd="1" destOrd="0" parTransId="{A1995635-2C00-43FC-8791-D61D3F3A622B}" sibTransId="{37A30EBF-959C-4343-9452-ADD11440A513}"/>
    <dgm:cxn modelId="{46AE00AA-BCA2-4491-A1B9-C9EDF686D3B4}" type="presOf" srcId="{38798D8D-224E-47C5-A34D-938DEAB64229}" destId="{D9222FE2-31F6-4259-A817-D5ED0D435B53}" srcOrd="0" destOrd="0" presId="urn:microsoft.com/office/officeart/2018/2/layout/IconVerticalSolidList"/>
    <dgm:cxn modelId="{C6174FAE-0A43-4A53-A293-07006783DEDF}" srcId="{5E65B3D6-F60A-411A-A790-E6321DED1544}" destId="{521402A5-0B0B-4699-B387-86DF92BB33B3}" srcOrd="2" destOrd="0" parTransId="{3ECC1DD4-4E8E-483F-B9F8-192EEB38F5F0}" sibTransId="{459703D4-BC06-452D-BCD3-7A1F7EADC13C}"/>
    <dgm:cxn modelId="{324940EF-88EA-449E-B5A4-0973CF334B17}" type="presOf" srcId="{88563394-2358-4BC8-83A3-BFCEF88FD1CA}" destId="{BA96B878-AA50-4A04-B083-5AD3512865E1}" srcOrd="0" destOrd="0" presId="urn:microsoft.com/office/officeart/2018/2/layout/IconVerticalSolidList"/>
    <dgm:cxn modelId="{540AF8EF-9526-44D7-A2AC-95A8FAC846CC}" srcId="{5E65B3D6-F60A-411A-A790-E6321DED1544}" destId="{5931267E-6118-4BC8-AD8A-D855A9906960}" srcOrd="0" destOrd="0" parTransId="{CDBF926E-A0DD-427B-88B6-48E03DFE81A8}" sibTransId="{229CD115-37BB-4264-8BA5-48218B3D29CB}"/>
    <dgm:cxn modelId="{97013DF8-A2D0-4180-BC3D-E6A65AAB6055}" type="presOf" srcId="{5931267E-6118-4BC8-AD8A-D855A9906960}" destId="{9ABE8104-DC16-46E1-B7C6-494B5FA4BBF1}" srcOrd="0" destOrd="0" presId="urn:microsoft.com/office/officeart/2018/2/layout/IconVerticalSolidList"/>
    <dgm:cxn modelId="{E76A97F8-AEA6-46E3-9FBA-5337C78411E1}" type="presOf" srcId="{521402A5-0B0B-4699-B387-86DF92BB33B3}" destId="{93DB847E-ECB1-474C-B40C-9F5ED8F01FAD}" srcOrd="0" destOrd="0" presId="urn:microsoft.com/office/officeart/2018/2/layout/IconVerticalSolidList"/>
    <dgm:cxn modelId="{11D3F4EE-950C-4D78-B758-5219C07626ED}" type="presParOf" srcId="{B3DC88FD-FBA2-486C-B1F0-E5E5A1C8253D}" destId="{C0A20188-8329-4243-BC05-4DACA9A8D55D}" srcOrd="0" destOrd="0" presId="urn:microsoft.com/office/officeart/2018/2/layout/IconVerticalSolidList"/>
    <dgm:cxn modelId="{CD785E64-E48B-4030-A2A0-97BB39678C8F}" type="presParOf" srcId="{C0A20188-8329-4243-BC05-4DACA9A8D55D}" destId="{F7BCB01A-0742-47C5-8C4D-76E9B8FAD2DB}" srcOrd="0" destOrd="0" presId="urn:microsoft.com/office/officeart/2018/2/layout/IconVerticalSolidList"/>
    <dgm:cxn modelId="{C72D49A4-6C7E-4962-9546-9837EC2B053A}" type="presParOf" srcId="{C0A20188-8329-4243-BC05-4DACA9A8D55D}" destId="{7D8E3A3B-F6C0-42E5-AA4A-0AF5611DBE03}" srcOrd="1" destOrd="0" presId="urn:microsoft.com/office/officeart/2018/2/layout/IconVerticalSolidList"/>
    <dgm:cxn modelId="{5928E824-AA96-442B-99A0-5C073F7B42DB}" type="presParOf" srcId="{C0A20188-8329-4243-BC05-4DACA9A8D55D}" destId="{C08E19CA-BFD4-48B1-9275-B6785B8830F2}" srcOrd="2" destOrd="0" presId="urn:microsoft.com/office/officeart/2018/2/layout/IconVerticalSolidList"/>
    <dgm:cxn modelId="{4521A406-E24C-451A-AB78-143FC5599D96}" type="presParOf" srcId="{C0A20188-8329-4243-BC05-4DACA9A8D55D}" destId="{9ABE8104-DC16-46E1-B7C6-494B5FA4BBF1}" srcOrd="3" destOrd="0" presId="urn:microsoft.com/office/officeart/2018/2/layout/IconVerticalSolidList"/>
    <dgm:cxn modelId="{62662FD9-4F8E-49B9-A43F-5C07EA9960A6}" type="presParOf" srcId="{B3DC88FD-FBA2-486C-B1F0-E5E5A1C8253D}" destId="{1770714D-C5E6-4342-B16E-545AD8B3587D}" srcOrd="1" destOrd="0" presId="urn:microsoft.com/office/officeart/2018/2/layout/IconVerticalSolidList"/>
    <dgm:cxn modelId="{ED5DFCE6-93B4-41E5-86F3-890DC22CB1D9}" type="presParOf" srcId="{B3DC88FD-FBA2-486C-B1F0-E5E5A1C8253D}" destId="{E420E97F-F2A1-47BF-8926-00660FC8083F}" srcOrd="2" destOrd="0" presId="urn:microsoft.com/office/officeart/2018/2/layout/IconVerticalSolidList"/>
    <dgm:cxn modelId="{0922AAD5-A41C-4C52-94ED-BDB9ADC8E5D5}" type="presParOf" srcId="{E420E97F-F2A1-47BF-8926-00660FC8083F}" destId="{6406EB34-F9B3-4C41-832E-C59C6F93E95A}" srcOrd="0" destOrd="0" presId="urn:microsoft.com/office/officeart/2018/2/layout/IconVerticalSolidList"/>
    <dgm:cxn modelId="{DC7BF54B-2731-43B1-AFAE-4B14A88A695D}" type="presParOf" srcId="{E420E97F-F2A1-47BF-8926-00660FC8083F}" destId="{E8F40079-CF7C-4244-9CF9-4660C0197BFC}" srcOrd="1" destOrd="0" presId="urn:microsoft.com/office/officeart/2018/2/layout/IconVerticalSolidList"/>
    <dgm:cxn modelId="{BE8DF8B8-914C-4FB9-AE22-C8BF9055A578}" type="presParOf" srcId="{E420E97F-F2A1-47BF-8926-00660FC8083F}" destId="{AFBBA6F6-AA72-4770-8B2D-8AC3B83003B7}" srcOrd="2" destOrd="0" presId="urn:microsoft.com/office/officeart/2018/2/layout/IconVerticalSolidList"/>
    <dgm:cxn modelId="{1ED467C0-F59C-432F-A205-99937EE3BD31}" type="presParOf" srcId="{E420E97F-F2A1-47BF-8926-00660FC8083F}" destId="{D9222FE2-31F6-4259-A817-D5ED0D435B53}" srcOrd="3" destOrd="0" presId="urn:microsoft.com/office/officeart/2018/2/layout/IconVerticalSolidList"/>
    <dgm:cxn modelId="{510C3D15-3702-44D6-8149-E34591FE4866}" type="presParOf" srcId="{B3DC88FD-FBA2-486C-B1F0-E5E5A1C8253D}" destId="{5C0A1779-274D-47C9-B4E3-5614085264FF}" srcOrd="3" destOrd="0" presId="urn:microsoft.com/office/officeart/2018/2/layout/IconVerticalSolidList"/>
    <dgm:cxn modelId="{FF6AD036-81BA-423D-9EEA-2DA88D88746E}" type="presParOf" srcId="{B3DC88FD-FBA2-486C-B1F0-E5E5A1C8253D}" destId="{31D13259-DFBD-4BDC-B700-C1AABCC5FCDA}" srcOrd="4" destOrd="0" presId="urn:microsoft.com/office/officeart/2018/2/layout/IconVerticalSolidList"/>
    <dgm:cxn modelId="{30CB76BD-DA89-4030-A3F1-1244BE598938}" type="presParOf" srcId="{31D13259-DFBD-4BDC-B700-C1AABCC5FCDA}" destId="{86679CED-8A64-477A-8487-5C54E1E82DF9}" srcOrd="0" destOrd="0" presId="urn:microsoft.com/office/officeart/2018/2/layout/IconVerticalSolidList"/>
    <dgm:cxn modelId="{DADF4150-6AF3-4196-9091-018858786F90}" type="presParOf" srcId="{31D13259-DFBD-4BDC-B700-C1AABCC5FCDA}" destId="{03F108C7-DB95-4650-A9AE-E4BCA2B0CFC1}" srcOrd="1" destOrd="0" presId="urn:microsoft.com/office/officeart/2018/2/layout/IconVerticalSolidList"/>
    <dgm:cxn modelId="{055D3855-D612-4AFF-A04C-C0F9BB78F75D}" type="presParOf" srcId="{31D13259-DFBD-4BDC-B700-C1AABCC5FCDA}" destId="{74E7F400-0D9F-4CAE-9404-537005FDCF8B}" srcOrd="2" destOrd="0" presId="urn:microsoft.com/office/officeart/2018/2/layout/IconVerticalSolidList"/>
    <dgm:cxn modelId="{BDBFD47D-E771-4EFE-9244-12E5C1A75D4F}" type="presParOf" srcId="{31D13259-DFBD-4BDC-B700-C1AABCC5FCDA}" destId="{93DB847E-ECB1-474C-B40C-9F5ED8F01FAD}" srcOrd="3" destOrd="0" presId="urn:microsoft.com/office/officeart/2018/2/layout/IconVerticalSolidList"/>
    <dgm:cxn modelId="{9ADA39C0-4C56-42F1-B3DD-0C17EF7849A9}" type="presParOf" srcId="{B3DC88FD-FBA2-486C-B1F0-E5E5A1C8253D}" destId="{F431361E-09AA-4F03-99CB-BD4957AFD465}" srcOrd="5" destOrd="0" presId="urn:microsoft.com/office/officeart/2018/2/layout/IconVerticalSolidList"/>
    <dgm:cxn modelId="{F00226C8-DFA4-4F5B-AE78-9AC1EDC7C709}" type="presParOf" srcId="{B3DC88FD-FBA2-486C-B1F0-E5E5A1C8253D}" destId="{45FE9237-E98E-4A53-805C-7714A25A8276}" srcOrd="6" destOrd="0" presId="urn:microsoft.com/office/officeart/2018/2/layout/IconVerticalSolidList"/>
    <dgm:cxn modelId="{70A32746-D674-491E-9271-34BB4DFA9C68}" type="presParOf" srcId="{45FE9237-E98E-4A53-805C-7714A25A8276}" destId="{BB3E3AB7-360B-48B3-B8BB-1B6A1C7720F1}" srcOrd="0" destOrd="0" presId="urn:microsoft.com/office/officeart/2018/2/layout/IconVerticalSolidList"/>
    <dgm:cxn modelId="{EFD8D972-2174-4B37-A264-0840E5B6135D}" type="presParOf" srcId="{45FE9237-E98E-4A53-805C-7714A25A8276}" destId="{E88F9A35-5AF8-4720-93B7-9CBAEAF1B4EA}" srcOrd="1" destOrd="0" presId="urn:microsoft.com/office/officeart/2018/2/layout/IconVerticalSolidList"/>
    <dgm:cxn modelId="{A22E58EE-51BB-4589-A751-8FC59659B427}" type="presParOf" srcId="{45FE9237-E98E-4A53-805C-7714A25A8276}" destId="{9A629162-B4D8-4683-8F08-7DE4FFDA29AA}" srcOrd="2" destOrd="0" presId="urn:microsoft.com/office/officeart/2018/2/layout/IconVerticalSolidList"/>
    <dgm:cxn modelId="{A54DC6CE-A9F5-470E-9E70-94B2C62935AD}" type="presParOf" srcId="{45FE9237-E98E-4A53-805C-7714A25A8276}" destId="{BA96B878-AA50-4A04-B083-5AD3512865E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1BF159A-6F1E-49F7-89B2-2F821926D286}" type="doc">
      <dgm:prSet loTypeId="urn:microsoft.com/office/officeart/2016/7/layout/BasicLinearProcessNumbered" loCatId="process" qsTypeId="urn:microsoft.com/office/officeart/2005/8/quickstyle/simple4" qsCatId="simple" csTypeId="urn:microsoft.com/office/officeart/2005/8/colors/accent1_2" csCatId="accent1" phldr="1"/>
      <dgm:spPr/>
      <dgm:t>
        <a:bodyPr/>
        <a:lstStyle/>
        <a:p>
          <a:endParaRPr lang="en-US"/>
        </a:p>
      </dgm:t>
    </dgm:pt>
    <dgm:pt modelId="{FE60235A-5546-44D1-BEEF-B3EDCEBEE4EC}">
      <dgm:prSet/>
      <dgm:spPr/>
      <dgm:t>
        <a:bodyPr/>
        <a:lstStyle/>
        <a:p>
          <a:r>
            <a:rPr lang="en-IN"/>
            <a:t>Since there was no tagged dataset available, we couldn’t use any classification algorithm.</a:t>
          </a:r>
          <a:endParaRPr lang="en-US" dirty="0"/>
        </a:p>
      </dgm:t>
    </dgm:pt>
    <dgm:pt modelId="{9B14A151-80BC-49F6-947C-2CCD406D609A}" type="parTrans" cxnId="{DE09F1D9-1340-4171-8D43-300C47FCC23A}">
      <dgm:prSet/>
      <dgm:spPr/>
      <dgm:t>
        <a:bodyPr/>
        <a:lstStyle/>
        <a:p>
          <a:endParaRPr lang="en-US"/>
        </a:p>
      </dgm:t>
    </dgm:pt>
    <dgm:pt modelId="{B2C63AAA-9F86-40BA-902F-514377C1168E}" type="sibTrans" cxnId="{DE09F1D9-1340-4171-8D43-300C47FCC23A}">
      <dgm:prSet phldrT="1" phldr="0"/>
      <dgm:spPr/>
      <dgm:t>
        <a:bodyPr/>
        <a:lstStyle/>
        <a:p>
          <a:r>
            <a:rPr lang="en-US"/>
            <a:t>1</a:t>
          </a:r>
        </a:p>
      </dgm:t>
    </dgm:pt>
    <dgm:pt modelId="{B453FF9F-CA5F-4A0B-998F-D4007E1C4EDB}">
      <dgm:prSet/>
      <dgm:spPr/>
      <dgm:t>
        <a:bodyPr/>
        <a:lstStyle/>
        <a:p>
          <a:r>
            <a:rPr lang="en-IN"/>
            <a:t>We hence went ahead with a simple frequency-based classification technique.</a:t>
          </a:r>
          <a:endParaRPr lang="en-US" dirty="0"/>
        </a:p>
      </dgm:t>
    </dgm:pt>
    <dgm:pt modelId="{B711B286-371D-4CBB-B252-D8F6888120FD}" type="parTrans" cxnId="{BE9213F4-ABE6-492E-896D-DF3B482AFB10}">
      <dgm:prSet/>
      <dgm:spPr/>
      <dgm:t>
        <a:bodyPr/>
        <a:lstStyle/>
        <a:p>
          <a:endParaRPr lang="en-US"/>
        </a:p>
      </dgm:t>
    </dgm:pt>
    <dgm:pt modelId="{DC17C122-8014-420B-BE65-96C2829C034B}" type="sibTrans" cxnId="{BE9213F4-ABE6-492E-896D-DF3B482AFB10}">
      <dgm:prSet phldrT="2" phldr="0"/>
      <dgm:spPr/>
      <dgm:t>
        <a:bodyPr/>
        <a:lstStyle/>
        <a:p>
          <a:r>
            <a:rPr lang="en-US"/>
            <a:t>2</a:t>
          </a:r>
        </a:p>
      </dgm:t>
    </dgm:pt>
    <dgm:pt modelId="{6E4C0926-A5DC-49FB-894E-01C236321A33}">
      <dgm:prSet/>
      <dgm:spPr/>
      <dgm:t>
        <a:bodyPr/>
        <a:lstStyle/>
        <a:p>
          <a:r>
            <a:rPr lang="en-IN"/>
            <a:t>We distinguished between tweets by using the frequency of a set of terms related to different parties.</a:t>
          </a:r>
          <a:endParaRPr lang="en-US"/>
        </a:p>
      </dgm:t>
    </dgm:pt>
    <dgm:pt modelId="{D6788A5D-85AB-4E19-8BC2-05BC999F82A5}" type="parTrans" cxnId="{535F3EFE-5536-4E86-9D22-1880AFC255DE}">
      <dgm:prSet/>
      <dgm:spPr/>
      <dgm:t>
        <a:bodyPr/>
        <a:lstStyle/>
        <a:p>
          <a:endParaRPr lang="en-US"/>
        </a:p>
      </dgm:t>
    </dgm:pt>
    <dgm:pt modelId="{EF7B11C6-9A22-4209-ABC2-8CDD730B25BD}" type="sibTrans" cxnId="{535F3EFE-5536-4E86-9D22-1880AFC255DE}">
      <dgm:prSet phldrT="3" phldr="0"/>
      <dgm:spPr/>
      <dgm:t>
        <a:bodyPr/>
        <a:lstStyle/>
        <a:p>
          <a:r>
            <a:rPr lang="en-US"/>
            <a:t>3</a:t>
          </a:r>
        </a:p>
      </dgm:t>
    </dgm:pt>
    <dgm:pt modelId="{44E2C44D-3913-4FA0-BB8C-E3B09883D0D4}">
      <dgm:prSet/>
      <dgm:spPr/>
      <dgm:t>
        <a:bodyPr/>
        <a:lstStyle/>
        <a:p>
          <a:r>
            <a:rPr lang="en-IN" dirty="0"/>
            <a:t>This method although slow,  worked to a high degree of accuracy when manually checked</a:t>
          </a:r>
          <a:endParaRPr lang="en-US" dirty="0"/>
        </a:p>
      </dgm:t>
    </dgm:pt>
    <dgm:pt modelId="{486AB5F6-25BE-4C6D-9E13-D1E61B478ED2}" type="parTrans" cxnId="{9B0F0131-8854-4BA3-B4BC-ECC7B247111A}">
      <dgm:prSet/>
      <dgm:spPr/>
      <dgm:t>
        <a:bodyPr/>
        <a:lstStyle/>
        <a:p>
          <a:endParaRPr lang="en-US"/>
        </a:p>
      </dgm:t>
    </dgm:pt>
    <dgm:pt modelId="{37291D11-8263-4C5A-93C7-FF0CB3073B8A}" type="sibTrans" cxnId="{9B0F0131-8854-4BA3-B4BC-ECC7B247111A}">
      <dgm:prSet phldrT="4" phldr="0"/>
      <dgm:spPr/>
      <dgm:t>
        <a:bodyPr/>
        <a:lstStyle/>
        <a:p>
          <a:r>
            <a:rPr lang="en-US"/>
            <a:t>4</a:t>
          </a:r>
        </a:p>
      </dgm:t>
    </dgm:pt>
    <dgm:pt modelId="{7930B41D-BC28-4408-8E6F-80E160E0A254}" type="pres">
      <dgm:prSet presAssocID="{11BF159A-6F1E-49F7-89B2-2F821926D286}" presName="Name0" presStyleCnt="0">
        <dgm:presLayoutVars>
          <dgm:animLvl val="lvl"/>
          <dgm:resizeHandles val="exact"/>
        </dgm:presLayoutVars>
      </dgm:prSet>
      <dgm:spPr/>
    </dgm:pt>
    <dgm:pt modelId="{E71CE36A-3792-4278-BFFF-7D3810B22714}" type="pres">
      <dgm:prSet presAssocID="{FE60235A-5546-44D1-BEEF-B3EDCEBEE4EC}" presName="compositeNode" presStyleCnt="0">
        <dgm:presLayoutVars>
          <dgm:bulletEnabled val="1"/>
        </dgm:presLayoutVars>
      </dgm:prSet>
      <dgm:spPr/>
    </dgm:pt>
    <dgm:pt modelId="{0C144A9A-582E-4DE2-BC48-C14EA3128A4D}" type="pres">
      <dgm:prSet presAssocID="{FE60235A-5546-44D1-BEEF-B3EDCEBEE4EC}" presName="bgRect" presStyleLbl="bgAccFollowNode1" presStyleIdx="0" presStyleCnt="4"/>
      <dgm:spPr/>
    </dgm:pt>
    <dgm:pt modelId="{E6D0ABBB-070F-439F-A254-B5331A4FA481}" type="pres">
      <dgm:prSet presAssocID="{B2C63AAA-9F86-40BA-902F-514377C1168E}" presName="sibTransNodeCircle" presStyleLbl="alignNode1" presStyleIdx="0" presStyleCnt="8">
        <dgm:presLayoutVars>
          <dgm:chMax val="0"/>
          <dgm:bulletEnabled/>
        </dgm:presLayoutVars>
      </dgm:prSet>
      <dgm:spPr/>
    </dgm:pt>
    <dgm:pt modelId="{33EB2F2C-1285-4E69-929E-4A2482C10320}" type="pres">
      <dgm:prSet presAssocID="{FE60235A-5546-44D1-BEEF-B3EDCEBEE4EC}" presName="bottomLine" presStyleLbl="alignNode1" presStyleIdx="1" presStyleCnt="8">
        <dgm:presLayoutVars/>
      </dgm:prSet>
      <dgm:spPr/>
    </dgm:pt>
    <dgm:pt modelId="{25EDFBC5-3216-4720-B4CC-6E2860BCEF43}" type="pres">
      <dgm:prSet presAssocID="{FE60235A-5546-44D1-BEEF-B3EDCEBEE4EC}" presName="nodeText" presStyleLbl="bgAccFollowNode1" presStyleIdx="0" presStyleCnt="4">
        <dgm:presLayoutVars>
          <dgm:bulletEnabled val="1"/>
        </dgm:presLayoutVars>
      </dgm:prSet>
      <dgm:spPr/>
    </dgm:pt>
    <dgm:pt modelId="{62C0CA21-5B58-4F84-99D4-00146008F19C}" type="pres">
      <dgm:prSet presAssocID="{B2C63AAA-9F86-40BA-902F-514377C1168E}" presName="sibTrans" presStyleCnt="0"/>
      <dgm:spPr/>
    </dgm:pt>
    <dgm:pt modelId="{D1B1826C-1C30-4E71-BAAA-DAA2D2645190}" type="pres">
      <dgm:prSet presAssocID="{B453FF9F-CA5F-4A0B-998F-D4007E1C4EDB}" presName="compositeNode" presStyleCnt="0">
        <dgm:presLayoutVars>
          <dgm:bulletEnabled val="1"/>
        </dgm:presLayoutVars>
      </dgm:prSet>
      <dgm:spPr/>
    </dgm:pt>
    <dgm:pt modelId="{644954D9-A456-41F5-A713-1391BF2FA32E}" type="pres">
      <dgm:prSet presAssocID="{B453FF9F-CA5F-4A0B-998F-D4007E1C4EDB}" presName="bgRect" presStyleLbl="bgAccFollowNode1" presStyleIdx="1" presStyleCnt="4"/>
      <dgm:spPr/>
    </dgm:pt>
    <dgm:pt modelId="{699A7CEF-4E75-48F6-B3DC-3013E88031C4}" type="pres">
      <dgm:prSet presAssocID="{DC17C122-8014-420B-BE65-96C2829C034B}" presName="sibTransNodeCircle" presStyleLbl="alignNode1" presStyleIdx="2" presStyleCnt="8">
        <dgm:presLayoutVars>
          <dgm:chMax val="0"/>
          <dgm:bulletEnabled/>
        </dgm:presLayoutVars>
      </dgm:prSet>
      <dgm:spPr/>
    </dgm:pt>
    <dgm:pt modelId="{7748D46F-2335-4FAF-B447-FD44DFDF87D3}" type="pres">
      <dgm:prSet presAssocID="{B453FF9F-CA5F-4A0B-998F-D4007E1C4EDB}" presName="bottomLine" presStyleLbl="alignNode1" presStyleIdx="3" presStyleCnt="8">
        <dgm:presLayoutVars/>
      </dgm:prSet>
      <dgm:spPr/>
    </dgm:pt>
    <dgm:pt modelId="{E54B957A-5798-4890-A793-A72B702D2E31}" type="pres">
      <dgm:prSet presAssocID="{B453FF9F-CA5F-4A0B-998F-D4007E1C4EDB}" presName="nodeText" presStyleLbl="bgAccFollowNode1" presStyleIdx="1" presStyleCnt="4">
        <dgm:presLayoutVars>
          <dgm:bulletEnabled val="1"/>
        </dgm:presLayoutVars>
      </dgm:prSet>
      <dgm:spPr/>
    </dgm:pt>
    <dgm:pt modelId="{1101F201-1AF1-46A3-94D7-ABE04E3EC7C9}" type="pres">
      <dgm:prSet presAssocID="{DC17C122-8014-420B-BE65-96C2829C034B}" presName="sibTrans" presStyleCnt="0"/>
      <dgm:spPr/>
    </dgm:pt>
    <dgm:pt modelId="{05297993-088D-465C-A335-E405AD974DD5}" type="pres">
      <dgm:prSet presAssocID="{6E4C0926-A5DC-49FB-894E-01C236321A33}" presName="compositeNode" presStyleCnt="0">
        <dgm:presLayoutVars>
          <dgm:bulletEnabled val="1"/>
        </dgm:presLayoutVars>
      </dgm:prSet>
      <dgm:spPr/>
    </dgm:pt>
    <dgm:pt modelId="{6575E2EF-BBB3-49F7-AC9B-178CF77EF44B}" type="pres">
      <dgm:prSet presAssocID="{6E4C0926-A5DC-49FB-894E-01C236321A33}" presName="bgRect" presStyleLbl="bgAccFollowNode1" presStyleIdx="2" presStyleCnt="4"/>
      <dgm:spPr/>
    </dgm:pt>
    <dgm:pt modelId="{BC60A381-60A9-49E5-8721-4A78CECCA848}" type="pres">
      <dgm:prSet presAssocID="{EF7B11C6-9A22-4209-ABC2-8CDD730B25BD}" presName="sibTransNodeCircle" presStyleLbl="alignNode1" presStyleIdx="4" presStyleCnt="8">
        <dgm:presLayoutVars>
          <dgm:chMax val="0"/>
          <dgm:bulletEnabled/>
        </dgm:presLayoutVars>
      </dgm:prSet>
      <dgm:spPr/>
    </dgm:pt>
    <dgm:pt modelId="{0E9BF0F8-ED31-42C1-BE80-92E687F3362D}" type="pres">
      <dgm:prSet presAssocID="{6E4C0926-A5DC-49FB-894E-01C236321A33}" presName="bottomLine" presStyleLbl="alignNode1" presStyleIdx="5" presStyleCnt="8">
        <dgm:presLayoutVars/>
      </dgm:prSet>
      <dgm:spPr/>
    </dgm:pt>
    <dgm:pt modelId="{2398EBD7-4E77-4621-88C0-2647C1F8538D}" type="pres">
      <dgm:prSet presAssocID="{6E4C0926-A5DC-49FB-894E-01C236321A33}" presName="nodeText" presStyleLbl="bgAccFollowNode1" presStyleIdx="2" presStyleCnt="4">
        <dgm:presLayoutVars>
          <dgm:bulletEnabled val="1"/>
        </dgm:presLayoutVars>
      </dgm:prSet>
      <dgm:spPr/>
    </dgm:pt>
    <dgm:pt modelId="{DCE70904-EA48-4926-8DF8-E8D387A6CD3C}" type="pres">
      <dgm:prSet presAssocID="{EF7B11C6-9A22-4209-ABC2-8CDD730B25BD}" presName="sibTrans" presStyleCnt="0"/>
      <dgm:spPr/>
    </dgm:pt>
    <dgm:pt modelId="{328CA048-56CF-4FA1-9F02-08631117E19B}" type="pres">
      <dgm:prSet presAssocID="{44E2C44D-3913-4FA0-BB8C-E3B09883D0D4}" presName="compositeNode" presStyleCnt="0">
        <dgm:presLayoutVars>
          <dgm:bulletEnabled val="1"/>
        </dgm:presLayoutVars>
      </dgm:prSet>
      <dgm:spPr/>
    </dgm:pt>
    <dgm:pt modelId="{73C209A6-AC76-41F6-88E9-BC8B9DC4D152}" type="pres">
      <dgm:prSet presAssocID="{44E2C44D-3913-4FA0-BB8C-E3B09883D0D4}" presName="bgRect" presStyleLbl="bgAccFollowNode1" presStyleIdx="3" presStyleCnt="4"/>
      <dgm:spPr/>
    </dgm:pt>
    <dgm:pt modelId="{56913B14-ABFF-46A3-9BB1-382E15A2AE2F}" type="pres">
      <dgm:prSet presAssocID="{37291D11-8263-4C5A-93C7-FF0CB3073B8A}" presName="sibTransNodeCircle" presStyleLbl="alignNode1" presStyleIdx="6" presStyleCnt="8">
        <dgm:presLayoutVars>
          <dgm:chMax val="0"/>
          <dgm:bulletEnabled/>
        </dgm:presLayoutVars>
      </dgm:prSet>
      <dgm:spPr/>
    </dgm:pt>
    <dgm:pt modelId="{0034DBB1-33A0-4BC8-8301-66CD074B82F1}" type="pres">
      <dgm:prSet presAssocID="{44E2C44D-3913-4FA0-BB8C-E3B09883D0D4}" presName="bottomLine" presStyleLbl="alignNode1" presStyleIdx="7" presStyleCnt="8">
        <dgm:presLayoutVars/>
      </dgm:prSet>
      <dgm:spPr/>
    </dgm:pt>
    <dgm:pt modelId="{50A2BE05-7648-4B61-9F0E-9EAEBFF43C7E}" type="pres">
      <dgm:prSet presAssocID="{44E2C44D-3913-4FA0-BB8C-E3B09883D0D4}" presName="nodeText" presStyleLbl="bgAccFollowNode1" presStyleIdx="3" presStyleCnt="4">
        <dgm:presLayoutVars>
          <dgm:bulletEnabled val="1"/>
        </dgm:presLayoutVars>
      </dgm:prSet>
      <dgm:spPr/>
    </dgm:pt>
  </dgm:ptLst>
  <dgm:cxnLst>
    <dgm:cxn modelId="{F06EAF03-9F12-4B9E-9788-CCF72DA4F39A}" type="presOf" srcId="{FE60235A-5546-44D1-BEEF-B3EDCEBEE4EC}" destId="{25EDFBC5-3216-4720-B4CC-6E2860BCEF43}" srcOrd="1" destOrd="0" presId="urn:microsoft.com/office/officeart/2016/7/layout/BasicLinearProcessNumbered"/>
    <dgm:cxn modelId="{76440F06-DF62-4EB6-B5FF-E48B22718B67}" type="presOf" srcId="{B453FF9F-CA5F-4A0B-998F-D4007E1C4EDB}" destId="{E54B957A-5798-4890-A793-A72B702D2E31}" srcOrd="1" destOrd="0" presId="urn:microsoft.com/office/officeart/2016/7/layout/BasicLinearProcessNumbered"/>
    <dgm:cxn modelId="{7EC8FA2C-DFB3-42E2-A01C-EABCB18F7AAC}" type="presOf" srcId="{37291D11-8263-4C5A-93C7-FF0CB3073B8A}" destId="{56913B14-ABFF-46A3-9BB1-382E15A2AE2F}" srcOrd="0" destOrd="0" presId="urn:microsoft.com/office/officeart/2016/7/layout/BasicLinearProcessNumbered"/>
    <dgm:cxn modelId="{9B0F0131-8854-4BA3-B4BC-ECC7B247111A}" srcId="{11BF159A-6F1E-49F7-89B2-2F821926D286}" destId="{44E2C44D-3913-4FA0-BB8C-E3B09883D0D4}" srcOrd="3" destOrd="0" parTransId="{486AB5F6-25BE-4C6D-9E13-D1E61B478ED2}" sibTransId="{37291D11-8263-4C5A-93C7-FF0CB3073B8A}"/>
    <dgm:cxn modelId="{68EB5E67-2EAA-47FA-9719-C18C9A8B7C9D}" type="presOf" srcId="{44E2C44D-3913-4FA0-BB8C-E3B09883D0D4}" destId="{73C209A6-AC76-41F6-88E9-BC8B9DC4D152}" srcOrd="0" destOrd="0" presId="urn:microsoft.com/office/officeart/2016/7/layout/BasicLinearProcessNumbered"/>
    <dgm:cxn modelId="{FB3C7E68-BE0B-4CF1-A6B5-C93C8564DB59}" type="presOf" srcId="{6E4C0926-A5DC-49FB-894E-01C236321A33}" destId="{6575E2EF-BBB3-49F7-AC9B-178CF77EF44B}" srcOrd="0" destOrd="0" presId="urn:microsoft.com/office/officeart/2016/7/layout/BasicLinearProcessNumbered"/>
    <dgm:cxn modelId="{15AB0A6F-0973-479A-AE88-149BD5F2190A}" type="presOf" srcId="{DC17C122-8014-420B-BE65-96C2829C034B}" destId="{699A7CEF-4E75-48F6-B3DC-3013E88031C4}" srcOrd="0" destOrd="0" presId="urn:microsoft.com/office/officeart/2016/7/layout/BasicLinearProcessNumbered"/>
    <dgm:cxn modelId="{4E3A1879-6086-432C-B387-2B69F1E4DB39}" type="presOf" srcId="{11BF159A-6F1E-49F7-89B2-2F821926D286}" destId="{7930B41D-BC28-4408-8E6F-80E160E0A254}" srcOrd="0" destOrd="0" presId="urn:microsoft.com/office/officeart/2016/7/layout/BasicLinearProcessNumbered"/>
    <dgm:cxn modelId="{D45FEC8E-8F7D-45A1-BF43-F3DD8B146F2E}" type="presOf" srcId="{EF7B11C6-9A22-4209-ABC2-8CDD730B25BD}" destId="{BC60A381-60A9-49E5-8721-4A78CECCA848}" srcOrd="0" destOrd="0" presId="urn:microsoft.com/office/officeart/2016/7/layout/BasicLinearProcessNumbered"/>
    <dgm:cxn modelId="{C2EEC991-7555-4D34-B2D3-1EFEA139A27A}" type="presOf" srcId="{6E4C0926-A5DC-49FB-894E-01C236321A33}" destId="{2398EBD7-4E77-4621-88C0-2647C1F8538D}" srcOrd="1" destOrd="0" presId="urn:microsoft.com/office/officeart/2016/7/layout/BasicLinearProcessNumbered"/>
    <dgm:cxn modelId="{3300B398-D92B-43A4-A9CE-85CDB4F8A31D}" type="presOf" srcId="{FE60235A-5546-44D1-BEEF-B3EDCEBEE4EC}" destId="{0C144A9A-582E-4DE2-BC48-C14EA3128A4D}" srcOrd="0" destOrd="0" presId="urn:microsoft.com/office/officeart/2016/7/layout/BasicLinearProcessNumbered"/>
    <dgm:cxn modelId="{A4FCADA8-0B9F-4009-BF34-38C6951320FA}" type="presOf" srcId="{B453FF9F-CA5F-4A0B-998F-D4007E1C4EDB}" destId="{644954D9-A456-41F5-A713-1391BF2FA32E}" srcOrd="0" destOrd="0" presId="urn:microsoft.com/office/officeart/2016/7/layout/BasicLinearProcessNumbered"/>
    <dgm:cxn modelId="{866276B5-96C7-4B7A-92FF-57607C8930BF}" type="presOf" srcId="{44E2C44D-3913-4FA0-BB8C-E3B09883D0D4}" destId="{50A2BE05-7648-4B61-9F0E-9EAEBFF43C7E}" srcOrd="1" destOrd="0" presId="urn:microsoft.com/office/officeart/2016/7/layout/BasicLinearProcessNumbered"/>
    <dgm:cxn modelId="{24773EBD-7E89-4A25-AB83-EB19705B94D2}" type="presOf" srcId="{B2C63AAA-9F86-40BA-902F-514377C1168E}" destId="{E6D0ABBB-070F-439F-A254-B5331A4FA481}" srcOrd="0" destOrd="0" presId="urn:microsoft.com/office/officeart/2016/7/layout/BasicLinearProcessNumbered"/>
    <dgm:cxn modelId="{DE09F1D9-1340-4171-8D43-300C47FCC23A}" srcId="{11BF159A-6F1E-49F7-89B2-2F821926D286}" destId="{FE60235A-5546-44D1-BEEF-B3EDCEBEE4EC}" srcOrd="0" destOrd="0" parTransId="{9B14A151-80BC-49F6-947C-2CCD406D609A}" sibTransId="{B2C63AAA-9F86-40BA-902F-514377C1168E}"/>
    <dgm:cxn modelId="{BE9213F4-ABE6-492E-896D-DF3B482AFB10}" srcId="{11BF159A-6F1E-49F7-89B2-2F821926D286}" destId="{B453FF9F-CA5F-4A0B-998F-D4007E1C4EDB}" srcOrd="1" destOrd="0" parTransId="{B711B286-371D-4CBB-B252-D8F6888120FD}" sibTransId="{DC17C122-8014-420B-BE65-96C2829C034B}"/>
    <dgm:cxn modelId="{535F3EFE-5536-4E86-9D22-1880AFC255DE}" srcId="{11BF159A-6F1E-49F7-89B2-2F821926D286}" destId="{6E4C0926-A5DC-49FB-894E-01C236321A33}" srcOrd="2" destOrd="0" parTransId="{D6788A5D-85AB-4E19-8BC2-05BC999F82A5}" sibTransId="{EF7B11C6-9A22-4209-ABC2-8CDD730B25BD}"/>
    <dgm:cxn modelId="{C45E0F19-4B48-41A9-9433-CB8BA96D2762}" type="presParOf" srcId="{7930B41D-BC28-4408-8E6F-80E160E0A254}" destId="{E71CE36A-3792-4278-BFFF-7D3810B22714}" srcOrd="0" destOrd="0" presId="urn:microsoft.com/office/officeart/2016/7/layout/BasicLinearProcessNumbered"/>
    <dgm:cxn modelId="{C6FD9301-D0EA-43B1-A21E-94E8480F6356}" type="presParOf" srcId="{E71CE36A-3792-4278-BFFF-7D3810B22714}" destId="{0C144A9A-582E-4DE2-BC48-C14EA3128A4D}" srcOrd="0" destOrd="0" presId="urn:microsoft.com/office/officeart/2016/7/layout/BasicLinearProcessNumbered"/>
    <dgm:cxn modelId="{B0DC8B16-769B-4CC2-BDA0-DBE173FFC897}" type="presParOf" srcId="{E71CE36A-3792-4278-BFFF-7D3810B22714}" destId="{E6D0ABBB-070F-439F-A254-B5331A4FA481}" srcOrd="1" destOrd="0" presId="urn:microsoft.com/office/officeart/2016/7/layout/BasicLinearProcessNumbered"/>
    <dgm:cxn modelId="{26CF7787-3EFB-4EB8-91EF-A327C07A2326}" type="presParOf" srcId="{E71CE36A-3792-4278-BFFF-7D3810B22714}" destId="{33EB2F2C-1285-4E69-929E-4A2482C10320}" srcOrd="2" destOrd="0" presId="urn:microsoft.com/office/officeart/2016/7/layout/BasicLinearProcessNumbered"/>
    <dgm:cxn modelId="{B02EB479-4C5B-46EC-ADE5-94D576C8873F}" type="presParOf" srcId="{E71CE36A-3792-4278-BFFF-7D3810B22714}" destId="{25EDFBC5-3216-4720-B4CC-6E2860BCEF43}" srcOrd="3" destOrd="0" presId="urn:microsoft.com/office/officeart/2016/7/layout/BasicLinearProcessNumbered"/>
    <dgm:cxn modelId="{AD54468E-A819-48B4-9FBB-D54586F21362}" type="presParOf" srcId="{7930B41D-BC28-4408-8E6F-80E160E0A254}" destId="{62C0CA21-5B58-4F84-99D4-00146008F19C}" srcOrd="1" destOrd="0" presId="urn:microsoft.com/office/officeart/2016/7/layout/BasicLinearProcessNumbered"/>
    <dgm:cxn modelId="{7E471C11-EC7A-456D-9608-FFAF75DF46D5}" type="presParOf" srcId="{7930B41D-BC28-4408-8E6F-80E160E0A254}" destId="{D1B1826C-1C30-4E71-BAAA-DAA2D2645190}" srcOrd="2" destOrd="0" presId="urn:microsoft.com/office/officeart/2016/7/layout/BasicLinearProcessNumbered"/>
    <dgm:cxn modelId="{4D63EE42-AF5D-4A53-891C-03C1C924763F}" type="presParOf" srcId="{D1B1826C-1C30-4E71-BAAA-DAA2D2645190}" destId="{644954D9-A456-41F5-A713-1391BF2FA32E}" srcOrd="0" destOrd="0" presId="urn:microsoft.com/office/officeart/2016/7/layout/BasicLinearProcessNumbered"/>
    <dgm:cxn modelId="{7E8BE1F4-32BB-48FD-820E-2D55EEB8FA05}" type="presParOf" srcId="{D1B1826C-1C30-4E71-BAAA-DAA2D2645190}" destId="{699A7CEF-4E75-48F6-B3DC-3013E88031C4}" srcOrd="1" destOrd="0" presId="urn:microsoft.com/office/officeart/2016/7/layout/BasicLinearProcessNumbered"/>
    <dgm:cxn modelId="{6CAD3E3C-81FB-42C9-B939-71704ED60F5F}" type="presParOf" srcId="{D1B1826C-1C30-4E71-BAAA-DAA2D2645190}" destId="{7748D46F-2335-4FAF-B447-FD44DFDF87D3}" srcOrd="2" destOrd="0" presId="urn:microsoft.com/office/officeart/2016/7/layout/BasicLinearProcessNumbered"/>
    <dgm:cxn modelId="{A072ECFD-08F1-4EDF-898E-94045A10AA18}" type="presParOf" srcId="{D1B1826C-1C30-4E71-BAAA-DAA2D2645190}" destId="{E54B957A-5798-4890-A793-A72B702D2E31}" srcOrd="3" destOrd="0" presId="urn:microsoft.com/office/officeart/2016/7/layout/BasicLinearProcessNumbered"/>
    <dgm:cxn modelId="{B2730886-A5CD-49F1-9515-CCF49DF9D156}" type="presParOf" srcId="{7930B41D-BC28-4408-8E6F-80E160E0A254}" destId="{1101F201-1AF1-46A3-94D7-ABE04E3EC7C9}" srcOrd="3" destOrd="0" presId="urn:microsoft.com/office/officeart/2016/7/layout/BasicLinearProcessNumbered"/>
    <dgm:cxn modelId="{EA38E413-2E2E-462E-A72A-C4E5E4BE07B6}" type="presParOf" srcId="{7930B41D-BC28-4408-8E6F-80E160E0A254}" destId="{05297993-088D-465C-A335-E405AD974DD5}" srcOrd="4" destOrd="0" presId="urn:microsoft.com/office/officeart/2016/7/layout/BasicLinearProcessNumbered"/>
    <dgm:cxn modelId="{02C3EACA-DB04-4B42-A303-59C62ED14EF1}" type="presParOf" srcId="{05297993-088D-465C-A335-E405AD974DD5}" destId="{6575E2EF-BBB3-49F7-AC9B-178CF77EF44B}" srcOrd="0" destOrd="0" presId="urn:microsoft.com/office/officeart/2016/7/layout/BasicLinearProcessNumbered"/>
    <dgm:cxn modelId="{3F0E7BF0-6FED-4EE9-8FB1-10EDAF865BA0}" type="presParOf" srcId="{05297993-088D-465C-A335-E405AD974DD5}" destId="{BC60A381-60A9-49E5-8721-4A78CECCA848}" srcOrd="1" destOrd="0" presId="urn:microsoft.com/office/officeart/2016/7/layout/BasicLinearProcessNumbered"/>
    <dgm:cxn modelId="{FF4847EC-994E-4DFB-88D9-775B8DCB3B2A}" type="presParOf" srcId="{05297993-088D-465C-A335-E405AD974DD5}" destId="{0E9BF0F8-ED31-42C1-BE80-92E687F3362D}" srcOrd="2" destOrd="0" presId="urn:microsoft.com/office/officeart/2016/7/layout/BasicLinearProcessNumbered"/>
    <dgm:cxn modelId="{8099E182-4D33-4A4A-8BBB-EDD0E904A09B}" type="presParOf" srcId="{05297993-088D-465C-A335-E405AD974DD5}" destId="{2398EBD7-4E77-4621-88C0-2647C1F8538D}" srcOrd="3" destOrd="0" presId="urn:microsoft.com/office/officeart/2016/7/layout/BasicLinearProcessNumbered"/>
    <dgm:cxn modelId="{2B6F1DF9-7022-42B5-B61A-325EB98F6A18}" type="presParOf" srcId="{7930B41D-BC28-4408-8E6F-80E160E0A254}" destId="{DCE70904-EA48-4926-8DF8-E8D387A6CD3C}" srcOrd="5" destOrd="0" presId="urn:microsoft.com/office/officeart/2016/7/layout/BasicLinearProcessNumbered"/>
    <dgm:cxn modelId="{91120C83-6B96-4682-BB0F-AC45C5B2DC9D}" type="presParOf" srcId="{7930B41D-BC28-4408-8E6F-80E160E0A254}" destId="{328CA048-56CF-4FA1-9F02-08631117E19B}" srcOrd="6" destOrd="0" presId="urn:microsoft.com/office/officeart/2016/7/layout/BasicLinearProcessNumbered"/>
    <dgm:cxn modelId="{73FC52F4-A60F-4A1B-8AF1-3381AB891B37}" type="presParOf" srcId="{328CA048-56CF-4FA1-9F02-08631117E19B}" destId="{73C209A6-AC76-41F6-88E9-BC8B9DC4D152}" srcOrd="0" destOrd="0" presId="urn:microsoft.com/office/officeart/2016/7/layout/BasicLinearProcessNumbered"/>
    <dgm:cxn modelId="{3597771C-F26F-40D7-98DC-86D9076B64B7}" type="presParOf" srcId="{328CA048-56CF-4FA1-9F02-08631117E19B}" destId="{56913B14-ABFF-46A3-9BB1-382E15A2AE2F}" srcOrd="1" destOrd="0" presId="urn:microsoft.com/office/officeart/2016/7/layout/BasicLinearProcessNumbered"/>
    <dgm:cxn modelId="{30C61259-E03F-4115-A108-604F4267AFCE}" type="presParOf" srcId="{328CA048-56CF-4FA1-9F02-08631117E19B}" destId="{0034DBB1-33A0-4BC8-8301-66CD074B82F1}" srcOrd="2" destOrd="0" presId="urn:microsoft.com/office/officeart/2016/7/layout/BasicLinearProcessNumbered"/>
    <dgm:cxn modelId="{629D18FF-07A1-493B-A825-B64D9F6E3E14}" type="presParOf" srcId="{328CA048-56CF-4FA1-9F02-08631117E19B}" destId="{50A2BE05-7648-4B61-9F0E-9EAEBFF43C7E}"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D7DC34D-3308-4E06-AC80-5B3461A1215B}"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B2DD74A-5D68-4ACC-8D9D-E3FC49CE03E6}">
      <dgm:prSet/>
      <dgm:spPr/>
      <dgm:t>
        <a:bodyPr/>
        <a:lstStyle/>
        <a:p>
          <a:pPr>
            <a:lnSpc>
              <a:spcPct val="100000"/>
            </a:lnSpc>
          </a:pPr>
          <a:r>
            <a:rPr lang="en-IN"/>
            <a:t>We obtained a regular time interval for days, weeks, fortnights and months.</a:t>
          </a:r>
          <a:endParaRPr lang="en-US"/>
        </a:p>
      </dgm:t>
    </dgm:pt>
    <dgm:pt modelId="{1ABAC96D-9323-4B48-8F19-516D1EBDC8DD}" type="parTrans" cxnId="{2361C251-7845-4F42-ABAF-887B3089A344}">
      <dgm:prSet/>
      <dgm:spPr/>
      <dgm:t>
        <a:bodyPr/>
        <a:lstStyle/>
        <a:p>
          <a:endParaRPr lang="en-US"/>
        </a:p>
      </dgm:t>
    </dgm:pt>
    <dgm:pt modelId="{484604C8-5A5E-4406-8399-8077BDD18D62}" type="sibTrans" cxnId="{2361C251-7845-4F42-ABAF-887B3089A344}">
      <dgm:prSet/>
      <dgm:spPr/>
      <dgm:t>
        <a:bodyPr/>
        <a:lstStyle/>
        <a:p>
          <a:pPr>
            <a:lnSpc>
              <a:spcPct val="100000"/>
            </a:lnSpc>
          </a:pPr>
          <a:endParaRPr lang="en-US"/>
        </a:p>
      </dgm:t>
    </dgm:pt>
    <dgm:pt modelId="{392804EB-CB3F-47B9-BB55-DAB56587B282}">
      <dgm:prSet/>
      <dgm:spPr/>
      <dgm:t>
        <a:bodyPr/>
        <a:lstStyle/>
        <a:p>
          <a:pPr>
            <a:lnSpc>
              <a:spcPct val="100000"/>
            </a:lnSpc>
          </a:pPr>
          <a:r>
            <a:rPr lang="en-IN"/>
            <a:t>We plotted the cumulative popularity for each party for against the time intervals. We found that the daily popularity score was the perfect scale.</a:t>
          </a:r>
          <a:endParaRPr lang="en-US"/>
        </a:p>
      </dgm:t>
    </dgm:pt>
    <dgm:pt modelId="{C06800FA-6458-42B1-A648-01A31DF36107}" type="parTrans" cxnId="{8ED79A2C-ABF0-492A-B72F-B9934071BAA4}">
      <dgm:prSet/>
      <dgm:spPr/>
      <dgm:t>
        <a:bodyPr/>
        <a:lstStyle/>
        <a:p>
          <a:endParaRPr lang="en-US"/>
        </a:p>
      </dgm:t>
    </dgm:pt>
    <dgm:pt modelId="{F135B25B-57C1-4C43-8473-BFE717CE2D63}" type="sibTrans" cxnId="{8ED79A2C-ABF0-492A-B72F-B9934071BAA4}">
      <dgm:prSet/>
      <dgm:spPr/>
      <dgm:t>
        <a:bodyPr/>
        <a:lstStyle/>
        <a:p>
          <a:pPr>
            <a:lnSpc>
              <a:spcPct val="100000"/>
            </a:lnSpc>
          </a:pPr>
          <a:endParaRPr lang="en-US"/>
        </a:p>
      </dgm:t>
    </dgm:pt>
    <dgm:pt modelId="{599A998E-034B-44B4-BC47-8727C47F5DFF}">
      <dgm:prSet/>
      <dgm:spPr/>
      <dgm:t>
        <a:bodyPr/>
        <a:lstStyle/>
        <a:p>
          <a:pPr>
            <a:lnSpc>
              <a:spcPct val="100000"/>
            </a:lnSpc>
          </a:pPr>
          <a:r>
            <a:rPr lang="en-IN"/>
            <a:t>We plotted the popularity of each party in the top 10 states and the final popularity index of each party.</a:t>
          </a:r>
          <a:endParaRPr lang="en-US"/>
        </a:p>
      </dgm:t>
    </dgm:pt>
    <dgm:pt modelId="{14B71762-A517-4863-8375-A42CD14EF93F}" type="parTrans" cxnId="{4B3079ED-016D-4669-AF78-FCB3670BF913}">
      <dgm:prSet/>
      <dgm:spPr/>
      <dgm:t>
        <a:bodyPr/>
        <a:lstStyle/>
        <a:p>
          <a:endParaRPr lang="en-US"/>
        </a:p>
      </dgm:t>
    </dgm:pt>
    <dgm:pt modelId="{E2131A30-E958-415E-ABDC-E773E8035D40}" type="sibTrans" cxnId="{4B3079ED-016D-4669-AF78-FCB3670BF913}">
      <dgm:prSet/>
      <dgm:spPr/>
      <dgm:t>
        <a:bodyPr/>
        <a:lstStyle/>
        <a:p>
          <a:pPr>
            <a:lnSpc>
              <a:spcPct val="100000"/>
            </a:lnSpc>
          </a:pPr>
          <a:endParaRPr lang="en-US"/>
        </a:p>
      </dgm:t>
    </dgm:pt>
    <dgm:pt modelId="{1317B513-E66A-4650-9E19-A3AB07B9242A}">
      <dgm:prSet/>
      <dgm:spPr/>
      <dgm:t>
        <a:bodyPr/>
        <a:lstStyle/>
        <a:p>
          <a:pPr>
            <a:lnSpc>
              <a:spcPct val="100000"/>
            </a:lnSpc>
          </a:pPr>
          <a:r>
            <a:rPr lang="en-IN"/>
            <a:t>The plots obtained are an accurate representation of the actual shift in popularities of each party throughout the interval.</a:t>
          </a:r>
          <a:endParaRPr lang="en-US"/>
        </a:p>
      </dgm:t>
    </dgm:pt>
    <dgm:pt modelId="{ACDD1E42-95C6-49DB-A108-5A3E877D8401}" type="parTrans" cxnId="{DF01722E-1E0E-4782-B642-A632D779DF3B}">
      <dgm:prSet/>
      <dgm:spPr/>
      <dgm:t>
        <a:bodyPr/>
        <a:lstStyle/>
        <a:p>
          <a:endParaRPr lang="en-US"/>
        </a:p>
      </dgm:t>
    </dgm:pt>
    <dgm:pt modelId="{2C093FA4-8960-482A-924B-E28496B276D0}" type="sibTrans" cxnId="{DF01722E-1E0E-4782-B642-A632D779DF3B}">
      <dgm:prSet/>
      <dgm:spPr/>
      <dgm:t>
        <a:bodyPr/>
        <a:lstStyle/>
        <a:p>
          <a:endParaRPr lang="en-US"/>
        </a:p>
      </dgm:t>
    </dgm:pt>
    <dgm:pt modelId="{0946C884-6CA8-4641-8CC9-A72FF892D5EA}" type="pres">
      <dgm:prSet presAssocID="{BD7DC34D-3308-4E06-AC80-5B3461A1215B}" presName="root" presStyleCnt="0">
        <dgm:presLayoutVars>
          <dgm:dir/>
          <dgm:resizeHandles val="exact"/>
        </dgm:presLayoutVars>
      </dgm:prSet>
      <dgm:spPr/>
    </dgm:pt>
    <dgm:pt modelId="{17B3ECA3-3D5C-4FE1-A760-62EE5A758420}" type="pres">
      <dgm:prSet presAssocID="{BD7DC34D-3308-4E06-AC80-5B3461A1215B}" presName="container" presStyleCnt="0">
        <dgm:presLayoutVars>
          <dgm:dir/>
          <dgm:resizeHandles val="exact"/>
        </dgm:presLayoutVars>
      </dgm:prSet>
      <dgm:spPr/>
    </dgm:pt>
    <dgm:pt modelId="{04E4E28A-FDE5-4C63-BBF9-82BC89C6E752}" type="pres">
      <dgm:prSet presAssocID="{2B2DD74A-5D68-4ACC-8D9D-E3FC49CE03E6}" presName="compNode" presStyleCnt="0"/>
      <dgm:spPr/>
    </dgm:pt>
    <dgm:pt modelId="{3CE80ED2-AA21-4E27-A159-535074013B5D}" type="pres">
      <dgm:prSet presAssocID="{2B2DD74A-5D68-4ACC-8D9D-E3FC49CE03E6}" presName="iconBgRect" presStyleLbl="bgShp" presStyleIdx="0" presStyleCnt="4"/>
      <dgm:spPr/>
    </dgm:pt>
    <dgm:pt modelId="{AC9E0420-C161-47E0-992E-09C717D399D2}" type="pres">
      <dgm:prSet presAssocID="{2B2DD74A-5D68-4ACC-8D9D-E3FC49CE03E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3486B8F2-62AC-4109-ABAC-BB6133E43A0F}" type="pres">
      <dgm:prSet presAssocID="{2B2DD74A-5D68-4ACC-8D9D-E3FC49CE03E6}" presName="spaceRect" presStyleCnt="0"/>
      <dgm:spPr/>
    </dgm:pt>
    <dgm:pt modelId="{D082E681-00C1-4853-8503-94DCB424048B}" type="pres">
      <dgm:prSet presAssocID="{2B2DD74A-5D68-4ACC-8D9D-E3FC49CE03E6}" presName="textRect" presStyleLbl="revTx" presStyleIdx="0" presStyleCnt="4">
        <dgm:presLayoutVars>
          <dgm:chMax val="1"/>
          <dgm:chPref val="1"/>
        </dgm:presLayoutVars>
      </dgm:prSet>
      <dgm:spPr/>
    </dgm:pt>
    <dgm:pt modelId="{9D589A14-E49C-444A-B2E1-15B3993FEF05}" type="pres">
      <dgm:prSet presAssocID="{484604C8-5A5E-4406-8399-8077BDD18D62}" presName="sibTrans" presStyleLbl="sibTrans2D1" presStyleIdx="0" presStyleCnt="0"/>
      <dgm:spPr/>
    </dgm:pt>
    <dgm:pt modelId="{4B2D31E4-E2AA-45D0-8BA0-B38DE16D4A04}" type="pres">
      <dgm:prSet presAssocID="{392804EB-CB3F-47B9-BB55-DAB56587B282}" presName="compNode" presStyleCnt="0"/>
      <dgm:spPr/>
    </dgm:pt>
    <dgm:pt modelId="{A39BAC85-5A8E-4235-8F7C-4E72516FE50E}" type="pres">
      <dgm:prSet presAssocID="{392804EB-CB3F-47B9-BB55-DAB56587B282}" presName="iconBgRect" presStyleLbl="bgShp" presStyleIdx="1" presStyleCnt="4"/>
      <dgm:spPr/>
    </dgm:pt>
    <dgm:pt modelId="{AD7C903D-AAEE-4A6F-99BB-ED6AEB0F5AA3}" type="pres">
      <dgm:prSet presAssocID="{392804EB-CB3F-47B9-BB55-DAB56587B28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AE04938D-97ED-4FDE-AEBA-E2055082D3EF}" type="pres">
      <dgm:prSet presAssocID="{392804EB-CB3F-47B9-BB55-DAB56587B282}" presName="spaceRect" presStyleCnt="0"/>
      <dgm:spPr/>
    </dgm:pt>
    <dgm:pt modelId="{A8E1710A-2723-478E-97FA-5E0C58EC138F}" type="pres">
      <dgm:prSet presAssocID="{392804EB-CB3F-47B9-BB55-DAB56587B282}" presName="textRect" presStyleLbl="revTx" presStyleIdx="1" presStyleCnt="4">
        <dgm:presLayoutVars>
          <dgm:chMax val="1"/>
          <dgm:chPref val="1"/>
        </dgm:presLayoutVars>
      </dgm:prSet>
      <dgm:spPr/>
    </dgm:pt>
    <dgm:pt modelId="{B16E3084-D709-4D70-B3C0-911188F29FA7}" type="pres">
      <dgm:prSet presAssocID="{F135B25B-57C1-4C43-8473-BFE717CE2D63}" presName="sibTrans" presStyleLbl="sibTrans2D1" presStyleIdx="0" presStyleCnt="0"/>
      <dgm:spPr/>
    </dgm:pt>
    <dgm:pt modelId="{A089D992-FDF3-495E-9F70-49C14739D9FF}" type="pres">
      <dgm:prSet presAssocID="{599A998E-034B-44B4-BC47-8727C47F5DFF}" presName="compNode" presStyleCnt="0"/>
      <dgm:spPr/>
    </dgm:pt>
    <dgm:pt modelId="{4583C89F-3775-4AA1-9756-CB052153189F}" type="pres">
      <dgm:prSet presAssocID="{599A998E-034B-44B4-BC47-8727C47F5DFF}" presName="iconBgRect" presStyleLbl="bgShp" presStyleIdx="2" presStyleCnt="4"/>
      <dgm:spPr/>
    </dgm:pt>
    <dgm:pt modelId="{CF018F2F-6CE7-4F05-8B17-6F2DF82D860A}" type="pres">
      <dgm:prSet presAssocID="{599A998E-034B-44B4-BC47-8727C47F5DF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Research"/>
        </a:ext>
      </dgm:extLst>
    </dgm:pt>
    <dgm:pt modelId="{7E3A2BAA-B11E-4AFC-AB11-8085855AD2F1}" type="pres">
      <dgm:prSet presAssocID="{599A998E-034B-44B4-BC47-8727C47F5DFF}" presName="spaceRect" presStyleCnt="0"/>
      <dgm:spPr/>
    </dgm:pt>
    <dgm:pt modelId="{36D9688C-905A-4A7D-8734-BD1A2E891722}" type="pres">
      <dgm:prSet presAssocID="{599A998E-034B-44B4-BC47-8727C47F5DFF}" presName="textRect" presStyleLbl="revTx" presStyleIdx="2" presStyleCnt="4">
        <dgm:presLayoutVars>
          <dgm:chMax val="1"/>
          <dgm:chPref val="1"/>
        </dgm:presLayoutVars>
      </dgm:prSet>
      <dgm:spPr/>
    </dgm:pt>
    <dgm:pt modelId="{219F37D1-8A80-474D-B850-FBAB36D2DC9B}" type="pres">
      <dgm:prSet presAssocID="{E2131A30-E958-415E-ABDC-E773E8035D40}" presName="sibTrans" presStyleLbl="sibTrans2D1" presStyleIdx="0" presStyleCnt="0"/>
      <dgm:spPr/>
    </dgm:pt>
    <dgm:pt modelId="{BFB680A5-3D6A-4976-92C5-BC839C45ED50}" type="pres">
      <dgm:prSet presAssocID="{1317B513-E66A-4650-9E19-A3AB07B9242A}" presName="compNode" presStyleCnt="0"/>
      <dgm:spPr/>
    </dgm:pt>
    <dgm:pt modelId="{54129008-61C1-4E52-8D95-757A419D39C4}" type="pres">
      <dgm:prSet presAssocID="{1317B513-E66A-4650-9E19-A3AB07B9242A}" presName="iconBgRect" presStyleLbl="bgShp" presStyleIdx="3" presStyleCnt="4"/>
      <dgm:spPr/>
    </dgm:pt>
    <dgm:pt modelId="{44840969-0908-46B0-A1D0-6D5D366B80EA}" type="pres">
      <dgm:prSet presAssocID="{1317B513-E66A-4650-9E19-A3AB07B9242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97EF76F8-0605-4132-AC13-0FB31D880611}" type="pres">
      <dgm:prSet presAssocID="{1317B513-E66A-4650-9E19-A3AB07B9242A}" presName="spaceRect" presStyleCnt="0"/>
      <dgm:spPr/>
    </dgm:pt>
    <dgm:pt modelId="{88113921-3FF4-4C18-B2F8-26AE7EE37F2B}" type="pres">
      <dgm:prSet presAssocID="{1317B513-E66A-4650-9E19-A3AB07B9242A}" presName="textRect" presStyleLbl="revTx" presStyleIdx="3" presStyleCnt="4">
        <dgm:presLayoutVars>
          <dgm:chMax val="1"/>
          <dgm:chPref val="1"/>
        </dgm:presLayoutVars>
      </dgm:prSet>
      <dgm:spPr/>
    </dgm:pt>
  </dgm:ptLst>
  <dgm:cxnLst>
    <dgm:cxn modelId="{0A31B022-505F-4388-9D16-778B1CE7E33C}" type="presOf" srcId="{E2131A30-E958-415E-ABDC-E773E8035D40}" destId="{219F37D1-8A80-474D-B850-FBAB36D2DC9B}" srcOrd="0" destOrd="0" presId="urn:microsoft.com/office/officeart/2018/2/layout/IconCircleList"/>
    <dgm:cxn modelId="{8ED79A2C-ABF0-492A-B72F-B9934071BAA4}" srcId="{BD7DC34D-3308-4E06-AC80-5B3461A1215B}" destId="{392804EB-CB3F-47B9-BB55-DAB56587B282}" srcOrd="1" destOrd="0" parTransId="{C06800FA-6458-42B1-A648-01A31DF36107}" sibTransId="{F135B25B-57C1-4C43-8473-BFE717CE2D63}"/>
    <dgm:cxn modelId="{DF01722E-1E0E-4782-B642-A632D779DF3B}" srcId="{BD7DC34D-3308-4E06-AC80-5B3461A1215B}" destId="{1317B513-E66A-4650-9E19-A3AB07B9242A}" srcOrd="3" destOrd="0" parTransId="{ACDD1E42-95C6-49DB-A108-5A3E877D8401}" sibTransId="{2C093FA4-8960-482A-924B-E28496B276D0}"/>
    <dgm:cxn modelId="{97626E43-8A9C-49A1-9A65-081BDC192405}" type="presOf" srcId="{BD7DC34D-3308-4E06-AC80-5B3461A1215B}" destId="{0946C884-6CA8-4641-8CC9-A72FF892D5EA}" srcOrd="0" destOrd="0" presId="urn:microsoft.com/office/officeart/2018/2/layout/IconCircleList"/>
    <dgm:cxn modelId="{2361C251-7845-4F42-ABAF-887B3089A344}" srcId="{BD7DC34D-3308-4E06-AC80-5B3461A1215B}" destId="{2B2DD74A-5D68-4ACC-8D9D-E3FC49CE03E6}" srcOrd="0" destOrd="0" parTransId="{1ABAC96D-9323-4B48-8F19-516D1EBDC8DD}" sibTransId="{484604C8-5A5E-4406-8399-8077BDD18D62}"/>
    <dgm:cxn modelId="{025AAF9A-0911-4888-9690-E47A7285C265}" type="presOf" srcId="{F135B25B-57C1-4C43-8473-BFE717CE2D63}" destId="{B16E3084-D709-4D70-B3C0-911188F29FA7}" srcOrd="0" destOrd="0" presId="urn:microsoft.com/office/officeart/2018/2/layout/IconCircleList"/>
    <dgm:cxn modelId="{47730D9D-F929-452F-8578-800B23155B58}" type="presOf" srcId="{484604C8-5A5E-4406-8399-8077BDD18D62}" destId="{9D589A14-E49C-444A-B2E1-15B3993FEF05}" srcOrd="0" destOrd="0" presId="urn:microsoft.com/office/officeart/2018/2/layout/IconCircleList"/>
    <dgm:cxn modelId="{B4419AAA-CCE5-4E8C-B3D4-786D25D4A683}" type="presOf" srcId="{599A998E-034B-44B4-BC47-8727C47F5DFF}" destId="{36D9688C-905A-4A7D-8734-BD1A2E891722}" srcOrd="0" destOrd="0" presId="urn:microsoft.com/office/officeart/2018/2/layout/IconCircleList"/>
    <dgm:cxn modelId="{31A369C5-0D69-4AAC-A3FE-D1511AB695B7}" type="presOf" srcId="{1317B513-E66A-4650-9E19-A3AB07B9242A}" destId="{88113921-3FF4-4C18-B2F8-26AE7EE37F2B}" srcOrd="0" destOrd="0" presId="urn:microsoft.com/office/officeart/2018/2/layout/IconCircleList"/>
    <dgm:cxn modelId="{9111D1E9-9EE7-4678-8A83-3FC96B32711F}" type="presOf" srcId="{2B2DD74A-5D68-4ACC-8D9D-E3FC49CE03E6}" destId="{D082E681-00C1-4853-8503-94DCB424048B}" srcOrd="0" destOrd="0" presId="urn:microsoft.com/office/officeart/2018/2/layout/IconCircleList"/>
    <dgm:cxn modelId="{4B3079ED-016D-4669-AF78-FCB3670BF913}" srcId="{BD7DC34D-3308-4E06-AC80-5B3461A1215B}" destId="{599A998E-034B-44B4-BC47-8727C47F5DFF}" srcOrd="2" destOrd="0" parTransId="{14B71762-A517-4863-8375-A42CD14EF93F}" sibTransId="{E2131A30-E958-415E-ABDC-E773E8035D40}"/>
    <dgm:cxn modelId="{DE71BEF2-76B6-4F99-AE0A-901889F831C2}" type="presOf" srcId="{392804EB-CB3F-47B9-BB55-DAB56587B282}" destId="{A8E1710A-2723-478E-97FA-5E0C58EC138F}" srcOrd="0" destOrd="0" presId="urn:microsoft.com/office/officeart/2018/2/layout/IconCircleList"/>
    <dgm:cxn modelId="{BCDD888D-80EF-4EEC-BA27-D1166CFDFC8A}" type="presParOf" srcId="{0946C884-6CA8-4641-8CC9-A72FF892D5EA}" destId="{17B3ECA3-3D5C-4FE1-A760-62EE5A758420}" srcOrd="0" destOrd="0" presId="urn:microsoft.com/office/officeart/2018/2/layout/IconCircleList"/>
    <dgm:cxn modelId="{B0E9A14A-A5DE-415C-93A2-05A004FB8761}" type="presParOf" srcId="{17B3ECA3-3D5C-4FE1-A760-62EE5A758420}" destId="{04E4E28A-FDE5-4C63-BBF9-82BC89C6E752}" srcOrd="0" destOrd="0" presId="urn:microsoft.com/office/officeart/2018/2/layout/IconCircleList"/>
    <dgm:cxn modelId="{A3B0E496-7D78-4245-B10F-23166A4D60F9}" type="presParOf" srcId="{04E4E28A-FDE5-4C63-BBF9-82BC89C6E752}" destId="{3CE80ED2-AA21-4E27-A159-535074013B5D}" srcOrd="0" destOrd="0" presId="urn:microsoft.com/office/officeart/2018/2/layout/IconCircleList"/>
    <dgm:cxn modelId="{E55916EF-4248-433E-B849-5BCFBA2E0D0E}" type="presParOf" srcId="{04E4E28A-FDE5-4C63-BBF9-82BC89C6E752}" destId="{AC9E0420-C161-47E0-992E-09C717D399D2}" srcOrd="1" destOrd="0" presId="urn:microsoft.com/office/officeart/2018/2/layout/IconCircleList"/>
    <dgm:cxn modelId="{BE444224-DBAE-4FD0-99C5-5D16E448977E}" type="presParOf" srcId="{04E4E28A-FDE5-4C63-BBF9-82BC89C6E752}" destId="{3486B8F2-62AC-4109-ABAC-BB6133E43A0F}" srcOrd="2" destOrd="0" presId="urn:microsoft.com/office/officeart/2018/2/layout/IconCircleList"/>
    <dgm:cxn modelId="{610023A3-9A03-4F99-95A6-603543924CA2}" type="presParOf" srcId="{04E4E28A-FDE5-4C63-BBF9-82BC89C6E752}" destId="{D082E681-00C1-4853-8503-94DCB424048B}" srcOrd="3" destOrd="0" presId="urn:microsoft.com/office/officeart/2018/2/layout/IconCircleList"/>
    <dgm:cxn modelId="{E9D7A8B7-0A86-4FE3-BB70-344F9BA19A22}" type="presParOf" srcId="{17B3ECA3-3D5C-4FE1-A760-62EE5A758420}" destId="{9D589A14-E49C-444A-B2E1-15B3993FEF05}" srcOrd="1" destOrd="0" presId="urn:microsoft.com/office/officeart/2018/2/layout/IconCircleList"/>
    <dgm:cxn modelId="{8011FE28-9B82-4E08-9B5C-E9BAEE23FD20}" type="presParOf" srcId="{17B3ECA3-3D5C-4FE1-A760-62EE5A758420}" destId="{4B2D31E4-E2AA-45D0-8BA0-B38DE16D4A04}" srcOrd="2" destOrd="0" presId="urn:microsoft.com/office/officeart/2018/2/layout/IconCircleList"/>
    <dgm:cxn modelId="{8FD3CC5D-0FE3-4FE9-9E9E-6F6B7F849D7A}" type="presParOf" srcId="{4B2D31E4-E2AA-45D0-8BA0-B38DE16D4A04}" destId="{A39BAC85-5A8E-4235-8F7C-4E72516FE50E}" srcOrd="0" destOrd="0" presId="urn:microsoft.com/office/officeart/2018/2/layout/IconCircleList"/>
    <dgm:cxn modelId="{01360475-83EE-45BB-ACBB-6D67AC304D71}" type="presParOf" srcId="{4B2D31E4-E2AA-45D0-8BA0-B38DE16D4A04}" destId="{AD7C903D-AAEE-4A6F-99BB-ED6AEB0F5AA3}" srcOrd="1" destOrd="0" presId="urn:microsoft.com/office/officeart/2018/2/layout/IconCircleList"/>
    <dgm:cxn modelId="{11BC4BEA-8066-494B-BDDD-CCC83BFD56DD}" type="presParOf" srcId="{4B2D31E4-E2AA-45D0-8BA0-B38DE16D4A04}" destId="{AE04938D-97ED-4FDE-AEBA-E2055082D3EF}" srcOrd="2" destOrd="0" presId="urn:microsoft.com/office/officeart/2018/2/layout/IconCircleList"/>
    <dgm:cxn modelId="{16440330-4C4E-4C04-86C0-8FC44B6F9ACB}" type="presParOf" srcId="{4B2D31E4-E2AA-45D0-8BA0-B38DE16D4A04}" destId="{A8E1710A-2723-478E-97FA-5E0C58EC138F}" srcOrd="3" destOrd="0" presId="urn:microsoft.com/office/officeart/2018/2/layout/IconCircleList"/>
    <dgm:cxn modelId="{B45E2246-8255-45E7-8D90-D51C8049EF82}" type="presParOf" srcId="{17B3ECA3-3D5C-4FE1-A760-62EE5A758420}" destId="{B16E3084-D709-4D70-B3C0-911188F29FA7}" srcOrd="3" destOrd="0" presId="urn:microsoft.com/office/officeart/2018/2/layout/IconCircleList"/>
    <dgm:cxn modelId="{2754C942-540B-4DF0-9C1E-9C64103BAA7E}" type="presParOf" srcId="{17B3ECA3-3D5C-4FE1-A760-62EE5A758420}" destId="{A089D992-FDF3-495E-9F70-49C14739D9FF}" srcOrd="4" destOrd="0" presId="urn:microsoft.com/office/officeart/2018/2/layout/IconCircleList"/>
    <dgm:cxn modelId="{B6E3CA53-05DF-4098-8584-5D3153620685}" type="presParOf" srcId="{A089D992-FDF3-495E-9F70-49C14739D9FF}" destId="{4583C89F-3775-4AA1-9756-CB052153189F}" srcOrd="0" destOrd="0" presId="urn:microsoft.com/office/officeart/2018/2/layout/IconCircleList"/>
    <dgm:cxn modelId="{D14C9401-1BDE-453A-A944-C9EB8762E747}" type="presParOf" srcId="{A089D992-FDF3-495E-9F70-49C14739D9FF}" destId="{CF018F2F-6CE7-4F05-8B17-6F2DF82D860A}" srcOrd="1" destOrd="0" presId="urn:microsoft.com/office/officeart/2018/2/layout/IconCircleList"/>
    <dgm:cxn modelId="{1B3C84F5-997C-4FE6-9E7A-7F6E5D811F34}" type="presParOf" srcId="{A089D992-FDF3-495E-9F70-49C14739D9FF}" destId="{7E3A2BAA-B11E-4AFC-AB11-8085855AD2F1}" srcOrd="2" destOrd="0" presId="urn:microsoft.com/office/officeart/2018/2/layout/IconCircleList"/>
    <dgm:cxn modelId="{C2D38019-6316-447D-B828-31756E0DABEE}" type="presParOf" srcId="{A089D992-FDF3-495E-9F70-49C14739D9FF}" destId="{36D9688C-905A-4A7D-8734-BD1A2E891722}" srcOrd="3" destOrd="0" presId="urn:microsoft.com/office/officeart/2018/2/layout/IconCircleList"/>
    <dgm:cxn modelId="{2E29BC74-77EE-4FC8-A023-0003B3ADE2D4}" type="presParOf" srcId="{17B3ECA3-3D5C-4FE1-A760-62EE5A758420}" destId="{219F37D1-8A80-474D-B850-FBAB36D2DC9B}" srcOrd="5" destOrd="0" presId="urn:microsoft.com/office/officeart/2018/2/layout/IconCircleList"/>
    <dgm:cxn modelId="{429858D3-1DE2-4065-965F-5307021563BC}" type="presParOf" srcId="{17B3ECA3-3D5C-4FE1-A760-62EE5A758420}" destId="{BFB680A5-3D6A-4976-92C5-BC839C45ED50}" srcOrd="6" destOrd="0" presId="urn:microsoft.com/office/officeart/2018/2/layout/IconCircleList"/>
    <dgm:cxn modelId="{37741147-6DA4-4E66-8AB4-18A06EB1F7F7}" type="presParOf" srcId="{BFB680A5-3D6A-4976-92C5-BC839C45ED50}" destId="{54129008-61C1-4E52-8D95-757A419D39C4}" srcOrd="0" destOrd="0" presId="urn:microsoft.com/office/officeart/2018/2/layout/IconCircleList"/>
    <dgm:cxn modelId="{21138383-0178-41C5-BB25-142E95BFD9E8}" type="presParOf" srcId="{BFB680A5-3D6A-4976-92C5-BC839C45ED50}" destId="{44840969-0908-46B0-A1D0-6D5D366B80EA}" srcOrd="1" destOrd="0" presId="urn:microsoft.com/office/officeart/2018/2/layout/IconCircleList"/>
    <dgm:cxn modelId="{342A45EA-EBAC-4808-AFD0-D24BC87DEF77}" type="presParOf" srcId="{BFB680A5-3D6A-4976-92C5-BC839C45ED50}" destId="{97EF76F8-0605-4132-AC13-0FB31D880611}" srcOrd="2" destOrd="0" presId="urn:microsoft.com/office/officeart/2018/2/layout/IconCircleList"/>
    <dgm:cxn modelId="{EC06D02F-F490-44CF-ADC9-CE94528CDB5C}" type="presParOf" srcId="{BFB680A5-3D6A-4976-92C5-BC839C45ED50}" destId="{88113921-3FF4-4C18-B2F8-26AE7EE37F2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97FD1-4940-483F-BB71-985E750216B2}">
      <dsp:nvSpPr>
        <dsp:cNvPr id="0" name=""/>
        <dsp:cNvSpPr/>
      </dsp:nvSpPr>
      <dsp:spPr>
        <a:xfrm>
          <a:off x="520123" y="292148"/>
          <a:ext cx="1179296" cy="11792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6A9158-44C8-409A-9459-30E6BCBD5BD1}">
      <dsp:nvSpPr>
        <dsp:cNvPr id="0" name=""/>
        <dsp:cNvSpPr/>
      </dsp:nvSpPr>
      <dsp:spPr>
        <a:xfrm>
          <a:off x="0" y="1907265"/>
          <a:ext cx="2620659"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IN" sz="1200" kern="1200" dirty="0"/>
            <a:t>Although Social Media has its downsides, we absolutely cannot deny the potential it holds in various domains. From businesses to even politics, social media plays a pivotal role.</a:t>
          </a:r>
          <a:endParaRPr lang="en-US" sz="1200" kern="1200" dirty="0"/>
        </a:p>
      </dsp:txBody>
      <dsp:txXfrm>
        <a:off x="0" y="1907265"/>
        <a:ext cx="2620659" cy="1125000"/>
      </dsp:txXfrm>
    </dsp:sp>
    <dsp:sp modelId="{753147A2-4EB8-4797-8816-B31E2A6B4B6F}">
      <dsp:nvSpPr>
        <dsp:cNvPr id="0" name=""/>
        <dsp:cNvSpPr/>
      </dsp:nvSpPr>
      <dsp:spPr>
        <a:xfrm>
          <a:off x="4273189" y="292148"/>
          <a:ext cx="1179296" cy="11792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B1644DF-1AE7-4B5E-A067-80BAA9D1F60A}">
      <dsp:nvSpPr>
        <dsp:cNvPr id="0" name=""/>
        <dsp:cNvSpPr/>
      </dsp:nvSpPr>
      <dsp:spPr>
        <a:xfrm>
          <a:off x="3485406" y="1912980"/>
          <a:ext cx="2620659"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IN" sz="1200" kern="1200" dirty="0"/>
            <a:t>An average person will post about 45% of their life on social media, thus making it easier for us to perform an in-depth analysis of the demographic based on their activity.</a:t>
          </a:r>
          <a:endParaRPr lang="en-US" sz="1200" kern="1200" dirty="0"/>
        </a:p>
      </dsp:txBody>
      <dsp:txXfrm>
        <a:off x="3485406" y="1912980"/>
        <a:ext cx="2620659" cy="1125000"/>
      </dsp:txXfrm>
    </dsp:sp>
    <dsp:sp modelId="{01818556-8853-49DB-8369-7D2AE4BA8AED}">
      <dsp:nvSpPr>
        <dsp:cNvPr id="0" name=""/>
        <dsp:cNvSpPr/>
      </dsp:nvSpPr>
      <dsp:spPr>
        <a:xfrm>
          <a:off x="8292218" y="385477"/>
          <a:ext cx="1179296" cy="11792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82337D-D54E-43A4-8A13-EF52C76A177E}">
      <dsp:nvSpPr>
        <dsp:cNvPr id="0" name=""/>
        <dsp:cNvSpPr/>
      </dsp:nvSpPr>
      <dsp:spPr>
        <a:xfrm>
          <a:off x="6970813" y="1907265"/>
          <a:ext cx="3582886"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Social media analytics is the practice of gathering data from social media websites and analyzing that data using social media analytics tools to make decisions. The most common use of social media analytics is to mine customer sentiment.</a:t>
          </a:r>
        </a:p>
      </dsp:txBody>
      <dsp:txXfrm>
        <a:off x="6970813" y="1907265"/>
        <a:ext cx="3582886" cy="1125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F183BE-97CC-41BB-95C2-584BAA143C32}">
      <dsp:nvSpPr>
        <dsp:cNvPr id="0" name=""/>
        <dsp:cNvSpPr/>
      </dsp:nvSpPr>
      <dsp:spPr>
        <a:xfrm>
          <a:off x="497850" y="457219"/>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71EE82-14DE-42B1-A633-14CB2C9C6267}">
      <dsp:nvSpPr>
        <dsp:cNvPr id="0" name=""/>
        <dsp:cNvSpPr/>
      </dsp:nvSpPr>
      <dsp:spPr>
        <a:xfrm>
          <a:off x="731850" y="69121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A0FA26-2292-4102-B72E-C4AAF10EEE41}">
      <dsp:nvSpPr>
        <dsp:cNvPr id="0" name=""/>
        <dsp:cNvSpPr/>
      </dsp:nvSpPr>
      <dsp:spPr>
        <a:xfrm>
          <a:off x="146850" y="1897219"/>
          <a:ext cx="1800000" cy="1010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IN" sz="1200" kern="1200" dirty="0"/>
            <a:t>Since the data plotted consisted of regions, we felt that it could be better represented on spatial plot.</a:t>
          </a:r>
          <a:endParaRPr lang="en-US" sz="1200" kern="1200" dirty="0"/>
        </a:p>
      </dsp:txBody>
      <dsp:txXfrm>
        <a:off x="146850" y="1897219"/>
        <a:ext cx="1800000" cy="1010302"/>
      </dsp:txXfrm>
    </dsp:sp>
    <dsp:sp modelId="{BAE57DA9-F2FF-4E05-9224-6F66EB47336F}">
      <dsp:nvSpPr>
        <dsp:cNvPr id="0" name=""/>
        <dsp:cNvSpPr/>
      </dsp:nvSpPr>
      <dsp:spPr>
        <a:xfrm>
          <a:off x="2612850" y="457219"/>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CDA4CA-1204-4901-A581-49DF979F98D5}">
      <dsp:nvSpPr>
        <dsp:cNvPr id="0" name=""/>
        <dsp:cNvSpPr/>
      </dsp:nvSpPr>
      <dsp:spPr>
        <a:xfrm>
          <a:off x="2846850" y="691219"/>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89DB07-0625-4A5A-856F-2942340548FB}">
      <dsp:nvSpPr>
        <dsp:cNvPr id="0" name=""/>
        <dsp:cNvSpPr/>
      </dsp:nvSpPr>
      <dsp:spPr>
        <a:xfrm>
          <a:off x="2261850" y="1897219"/>
          <a:ext cx="1800000" cy="1010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IN" sz="1200" kern="1200"/>
            <a:t>We decided to use a Geo-Spatial Choropleth plot for showing scores of different regions.</a:t>
          </a:r>
          <a:endParaRPr lang="en-US" sz="1200" kern="1200"/>
        </a:p>
      </dsp:txBody>
      <dsp:txXfrm>
        <a:off x="2261850" y="1897219"/>
        <a:ext cx="1800000" cy="1010302"/>
      </dsp:txXfrm>
    </dsp:sp>
    <dsp:sp modelId="{0DEAB21C-244E-49B0-98D1-3E0D05DD6153}">
      <dsp:nvSpPr>
        <dsp:cNvPr id="0" name=""/>
        <dsp:cNvSpPr/>
      </dsp:nvSpPr>
      <dsp:spPr>
        <a:xfrm>
          <a:off x="4727850" y="457219"/>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5B947F-FC83-4406-86B1-5816B7A79DA9}">
      <dsp:nvSpPr>
        <dsp:cNvPr id="0" name=""/>
        <dsp:cNvSpPr/>
      </dsp:nvSpPr>
      <dsp:spPr>
        <a:xfrm>
          <a:off x="4961850" y="691219"/>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5A194D-E40B-42AB-9402-0F913FECD951}">
      <dsp:nvSpPr>
        <dsp:cNvPr id="0" name=""/>
        <dsp:cNvSpPr/>
      </dsp:nvSpPr>
      <dsp:spPr>
        <a:xfrm>
          <a:off x="4376850" y="1897219"/>
          <a:ext cx="1800000" cy="1010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IN" sz="1200" kern="1200" dirty="0"/>
            <a:t>We obtained the India shapefile and converted each field in the </a:t>
          </a:r>
          <a:r>
            <a:rPr lang="en-IN" sz="1200" kern="1200" dirty="0" err="1"/>
            <a:t>dataframe</a:t>
          </a:r>
          <a:r>
            <a:rPr lang="en-IN" sz="1200" kern="1200" dirty="0"/>
            <a:t> to a geo </a:t>
          </a:r>
          <a:r>
            <a:rPr lang="en-IN" sz="1200" kern="1200" dirty="0" err="1"/>
            <a:t>dataframe</a:t>
          </a:r>
          <a:r>
            <a:rPr lang="en-IN" sz="1200" kern="1200" dirty="0"/>
            <a:t> using </a:t>
          </a:r>
          <a:r>
            <a:rPr lang="en-IN" sz="1200" kern="1200" dirty="0" err="1"/>
            <a:t>geopandas</a:t>
          </a:r>
          <a:r>
            <a:rPr lang="en-IN" sz="1200" kern="1200" dirty="0"/>
            <a:t>.</a:t>
          </a:r>
          <a:endParaRPr lang="en-US" sz="1200" kern="1200" dirty="0"/>
        </a:p>
      </dsp:txBody>
      <dsp:txXfrm>
        <a:off x="4376850" y="1897219"/>
        <a:ext cx="1800000" cy="1010302"/>
      </dsp:txXfrm>
    </dsp:sp>
    <dsp:sp modelId="{B4A1D6DC-F8B2-40EC-9D0A-9AA25B3BAE4F}">
      <dsp:nvSpPr>
        <dsp:cNvPr id="0" name=""/>
        <dsp:cNvSpPr/>
      </dsp:nvSpPr>
      <dsp:spPr>
        <a:xfrm>
          <a:off x="6842850" y="457219"/>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8D5C48-3E28-4A73-9962-840A0EC7F940}">
      <dsp:nvSpPr>
        <dsp:cNvPr id="0" name=""/>
        <dsp:cNvSpPr/>
      </dsp:nvSpPr>
      <dsp:spPr>
        <a:xfrm>
          <a:off x="7076850" y="691219"/>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B2B5B72-53B0-44A8-A2E3-460BF4919E57}">
      <dsp:nvSpPr>
        <dsp:cNvPr id="0" name=""/>
        <dsp:cNvSpPr/>
      </dsp:nvSpPr>
      <dsp:spPr>
        <a:xfrm>
          <a:off x="6491850" y="1897219"/>
          <a:ext cx="1800000" cy="1010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IN" sz="1200" kern="1200"/>
            <a:t>The states were then plotted by converting them into polygonal objects from the shapefile.</a:t>
          </a:r>
          <a:endParaRPr lang="en-US" sz="1200" kern="1200"/>
        </a:p>
      </dsp:txBody>
      <dsp:txXfrm>
        <a:off x="6491850" y="1897219"/>
        <a:ext cx="1800000" cy="1010302"/>
      </dsp:txXfrm>
    </dsp:sp>
    <dsp:sp modelId="{9B45EAC7-2E05-4165-B3EB-8CC79BF39F3F}">
      <dsp:nvSpPr>
        <dsp:cNvPr id="0" name=""/>
        <dsp:cNvSpPr/>
      </dsp:nvSpPr>
      <dsp:spPr>
        <a:xfrm>
          <a:off x="8957850" y="457219"/>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37E924-2B54-480D-9DF0-74AD677B4213}">
      <dsp:nvSpPr>
        <dsp:cNvPr id="0" name=""/>
        <dsp:cNvSpPr/>
      </dsp:nvSpPr>
      <dsp:spPr>
        <a:xfrm>
          <a:off x="9191850" y="691219"/>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D1C3FD6-15F0-45E2-AF6D-17BD431268EF}">
      <dsp:nvSpPr>
        <dsp:cNvPr id="0" name=""/>
        <dsp:cNvSpPr/>
      </dsp:nvSpPr>
      <dsp:spPr>
        <a:xfrm>
          <a:off x="8606850" y="1897219"/>
          <a:ext cx="1800000" cy="1010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IN" sz="1200" kern="1200"/>
            <a:t>A value in the choropleth defines the depth of colour used, so darker shades represent higher values.</a:t>
          </a:r>
          <a:endParaRPr lang="en-US" sz="1200" kern="1200"/>
        </a:p>
      </dsp:txBody>
      <dsp:txXfrm>
        <a:off x="8606850" y="1897219"/>
        <a:ext cx="1800000" cy="10103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2029FC-ADBB-4A95-994C-E39C2DCEB38E}">
      <dsp:nvSpPr>
        <dsp:cNvPr id="0" name=""/>
        <dsp:cNvSpPr/>
      </dsp:nvSpPr>
      <dsp:spPr>
        <a:xfrm>
          <a:off x="888059" y="616734"/>
          <a:ext cx="702206" cy="71"/>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B1A6191-B722-4F04-ACDB-140D56CB8FBA}">
      <dsp:nvSpPr>
        <dsp:cNvPr id="0" name=""/>
        <dsp:cNvSpPr/>
      </dsp:nvSpPr>
      <dsp:spPr>
        <a:xfrm>
          <a:off x="1632398" y="557727"/>
          <a:ext cx="80753" cy="151824"/>
        </a:xfrm>
        <a:prstGeom prst="chevron">
          <a:avLst>
            <a:gd name="adj" fmla="val 90000"/>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16FD2E5-07B2-4DD9-AEE0-775D811ED5C0}">
      <dsp:nvSpPr>
        <dsp:cNvPr id="0" name=""/>
        <dsp:cNvSpPr/>
      </dsp:nvSpPr>
      <dsp:spPr>
        <a:xfrm>
          <a:off x="461347" y="277834"/>
          <a:ext cx="677871" cy="677871"/>
        </a:xfrm>
        <a:prstGeom prst="ellipse">
          <a:avLst/>
        </a:prstGeom>
        <a:blipFill rotWithShape="1">
          <a:blip xmlns:r="http://schemas.openxmlformats.org/officeDocument/2006/relationships" r:embed="rId1">
            <a:duotone>
              <a:schemeClr val="accent2">
                <a:hueOff val="0"/>
                <a:satOff val="0"/>
                <a:lumOff val="0"/>
                <a:alphaOff val="0"/>
                <a:tint val="98000"/>
                <a:lumMod val="102000"/>
              </a:schemeClr>
              <a:schemeClr val="accent2">
                <a:hueOff val="0"/>
                <a:satOff val="0"/>
                <a:lumOff val="0"/>
                <a:alphaOff val="0"/>
                <a:shade val="98000"/>
                <a:lumMod val="98000"/>
              </a:schemeClr>
            </a:duotone>
          </a:blip>
          <a:tile tx="0" ty="0" sx="100000" sy="100000" flip="none" algn="tl"/>
        </a:blipFill>
        <a:ln w="9525" cap="rnd"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6305" tIns="26305" rIns="26305" bIns="26305" numCol="1" spcCol="1270" anchor="ctr" anchorCtr="0">
          <a:noAutofit/>
        </a:bodyPr>
        <a:lstStyle/>
        <a:p>
          <a:pPr marL="0" lvl="0" indent="0" algn="ctr" defTabSz="1333500">
            <a:lnSpc>
              <a:spcPct val="90000"/>
            </a:lnSpc>
            <a:spcBef>
              <a:spcPct val="0"/>
            </a:spcBef>
            <a:spcAft>
              <a:spcPct val="35000"/>
            </a:spcAft>
            <a:buNone/>
          </a:pPr>
          <a:r>
            <a:rPr lang="en-US" sz="3000" kern="1200" dirty="0"/>
            <a:t>1</a:t>
          </a:r>
        </a:p>
      </dsp:txBody>
      <dsp:txXfrm>
        <a:off x="560619" y="377106"/>
        <a:ext cx="479327" cy="479327"/>
      </dsp:txXfrm>
    </dsp:sp>
    <dsp:sp modelId="{B56650FE-35EE-48AE-A462-8FA6A2976434}">
      <dsp:nvSpPr>
        <dsp:cNvPr id="0" name=""/>
        <dsp:cNvSpPr/>
      </dsp:nvSpPr>
      <dsp:spPr>
        <a:xfrm>
          <a:off x="10301" y="1121306"/>
          <a:ext cx="1579964"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4629" tIns="165100" rIns="124629" bIns="165100" numCol="1" spcCol="1270" anchor="t" anchorCtr="0">
          <a:noAutofit/>
        </a:bodyPr>
        <a:lstStyle/>
        <a:p>
          <a:pPr marL="0" lvl="0" indent="0" algn="l" defTabSz="533400">
            <a:lnSpc>
              <a:spcPct val="90000"/>
            </a:lnSpc>
            <a:spcBef>
              <a:spcPct val="0"/>
            </a:spcBef>
            <a:spcAft>
              <a:spcPct val="35000"/>
            </a:spcAft>
            <a:buNone/>
          </a:pPr>
          <a:r>
            <a:rPr lang="en-IN" sz="1200" kern="1200" dirty="0"/>
            <a:t>We decided to find the most trending hashtags during the General Elections</a:t>
          </a:r>
          <a:endParaRPr lang="en-US" sz="1200" kern="1200" dirty="0"/>
        </a:p>
      </dsp:txBody>
      <dsp:txXfrm>
        <a:off x="10301" y="1437299"/>
        <a:ext cx="1579964" cy="1649607"/>
      </dsp:txXfrm>
    </dsp:sp>
    <dsp:sp modelId="{4F3BB30C-E0E4-4F99-995E-EAF426186FED}">
      <dsp:nvSpPr>
        <dsp:cNvPr id="0" name=""/>
        <dsp:cNvSpPr/>
      </dsp:nvSpPr>
      <dsp:spPr>
        <a:xfrm>
          <a:off x="1765817" y="616734"/>
          <a:ext cx="1579964" cy="72"/>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1E8C0E8-106C-4807-97F5-F4136317B24B}">
      <dsp:nvSpPr>
        <dsp:cNvPr id="0" name=""/>
        <dsp:cNvSpPr/>
      </dsp:nvSpPr>
      <dsp:spPr>
        <a:xfrm>
          <a:off x="3387914" y="557727"/>
          <a:ext cx="80753" cy="151824"/>
        </a:xfrm>
        <a:prstGeom prst="chevron">
          <a:avLst>
            <a:gd name="adj" fmla="val 90000"/>
          </a:avLst>
        </a:prstGeom>
        <a:solidFill>
          <a:schemeClr val="accent6">
            <a:tint val="40000"/>
            <a:alpha val="90000"/>
            <a:hueOff val="0"/>
            <a:satOff val="0"/>
            <a:lumOff val="0"/>
            <a:alphaOff val="0"/>
          </a:schemeClr>
        </a:solidFill>
        <a:ln w="9525" cap="rnd" cmpd="sng" algn="ctr">
          <a:solidFill>
            <a:schemeClr val="accent6">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B55C1C8-30E3-4814-98C7-728AAFD34D3F}">
      <dsp:nvSpPr>
        <dsp:cNvPr id="0" name=""/>
        <dsp:cNvSpPr/>
      </dsp:nvSpPr>
      <dsp:spPr>
        <a:xfrm>
          <a:off x="2216864" y="277834"/>
          <a:ext cx="677871" cy="677871"/>
        </a:xfrm>
        <a:prstGeom prst="ellipse">
          <a:avLst/>
        </a:prstGeom>
        <a:blipFill rotWithShape="1">
          <a:blip xmlns:r="http://schemas.openxmlformats.org/officeDocument/2006/relationships" r:embed="rId1">
            <a:duotone>
              <a:schemeClr val="accent3">
                <a:hueOff val="0"/>
                <a:satOff val="0"/>
                <a:lumOff val="0"/>
                <a:alphaOff val="0"/>
                <a:tint val="98000"/>
                <a:lumMod val="102000"/>
              </a:schemeClr>
              <a:schemeClr val="accent3">
                <a:hueOff val="0"/>
                <a:satOff val="0"/>
                <a:lumOff val="0"/>
                <a:alphaOff val="0"/>
                <a:shade val="98000"/>
                <a:lumMod val="98000"/>
              </a:schemeClr>
            </a:duotone>
          </a:blip>
          <a:tile tx="0" ty="0" sx="100000" sy="100000" flip="none" algn="tl"/>
        </a:blipFill>
        <a:ln w="9525" cap="rnd"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6305" tIns="26305" rIns="26305" bIns="26305" numCol="1" spcCol="1270" anchor="ctr" anchorCtr="0">
          <a:noAutofit/>
        </a:bodyPr>
        <a:lstStyle/>
        <a:p>
          <a:pPr marL="0" lvl="0" indent="0" algn="ctr" defTabSz="1333500">
            <a:lnSpc>
              <a:spcPct val="90000"/>
            </a:lnSpc>
            <a:spcBef>
              <a:spcPct val="0"/>
            </a:spcBef>
            <a:spcAft>
              <a:spcPct val="35000"/>
            </a:spcAft>
            <a:buNone/>
          </a:pPr>
          <a:r>
            <a:rPr lang="en-US" sz="3000" kern="1200"/>
            <a:t>2</a:t>
          </a:r>
        </a:p>
      </dsp:txBody>
      <dsp:txXfrm>
        <a:off x="2316136" y="377106"/>
        <a:ext cx="479327" cy="479327"/>
      </dsp:txXfrm>
    </dsp:sp>
    <dsp:sp modelId="{61F35E0F-86BE-4394-B25B-5AE8A3DA8163}">
      <dsp:nvSpPr>
        <dsp:cNvPr id="0" name=""/>
        <dsp:cNvSpPr/>
      </dsp:nvSpPr>
      <dsp:spPr>
        <a:xfrm>
          <a:off x="1765817" y="1121306"/>
          <a:ext cx="1579964"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4629" tIns="165100" rIns="124629" bIns="165100" numCol="1" spcCol="1270" anchor="t" anchorCtr="0">
          <a:noAutofit/>
        </a:bodyPr>
        <a:lstStyle/>
        <a:p>
          <a:pPr marL="0" lvl="0" indent="0" algn="l" defTabSz="533400">
            <a:lnSpc>
              <a:spcPct val="90000"/>
            </a:lnSpc>
            <a:spcBef>
              <a:spcPct val="0"/>
            </a:spcBef>
            <a:spcAft>
              <a:spcPct val="35000"/>
            </a:spcAft>
            <a:buNone/>
          </a:pPr>
          <a:r>
            <a:rPr lang="en-IN" sz="1200" kern="1200"/>
            <a:t>These metrics add on to our analysis and help us find out the support a party receives on social media</a:t>
          </a:r>
          <a:endParaRPr lang="en-US" sz="1200" kern="1200"/>
        </a:p>
      </dsp:txBody>
      <dsp:txXfrm>
        <a:off x="1765817" y="1437299"/>
        <a:ext cx="1579964" cy="1649607"/>
      </dsp:txXfrm>
    </dsp:sp>
    <dsp:sp modelId="{E1D0F5CA-E782-4329-A6AD-52F52C193675}">
      <dsp:nvSpPr>
        <dsp:cNvPr id="0" name=""/>
        <dsp:cNvSpPr/>
      </dsp:nvSpPr>
      <dsp:spPr>
        <a:xfrm>
          <a:off x="3521333" y="616734"/>
          <a:ext cx="1579964" cy="72"/>
        </a:xfrm>
        <a:prstGeom prst="rect">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F73E49F-EE56-4170-9222-8A62378B0459}">
      <dsp:nvSpPr>
        <dsp:cNvPr id="0" name=""/>
        <dsp:cNvSpPr/>
      </dsp:nvSpPr>
      <dsp:spPr>
        <a:xfrm>
          <a:off x="5143430" y="557727"/>
          <a:ext cx="80753" cy="151824"/>
        </a:xfrm>
        <a:prstGeom prst="chevron">
          <a:avLst>
            <a:gd name="adj" fmla="val 90000"/>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47ED225-FFF0-48B1-B25D-423DE46F1A80}">
      <dsp:nvSpPr>
        <dsp:cNvPr id="0" name=""/>
        <dsp:cNvSpPr/>
      </dsp:nvSpPr>
      <dsp:spPr>
        <a:xfrm>
          <a:off x="3972380" y="277834"/>
          <a:ext cx="677871" cy="677871"/>
        </a:xfrm>
        <a:prstGeom prst="ellipse">
          <a:avLst/>
        </a:prstGeom>
        <a:blipFill rotWithShape="1">
          <a:blip xmlns:r="http://schemas.openxmlformats.org/officeDocument/2006/relationships" r:embed="rId1">
            <a:duotone>
              <a:schemeClr val="accent4">
                <a:hueOff val="0"/>
                <a:satOff val="0"/>
                <a:lumOff val="0"/>
                <a:alphaOff val="0"/>
                <a:tint val="98000"/>
                <a:lumMod val="102000"/>
              </a:schemeClr>
              <a:schemeClr val="accent4">
                <a:hueOff val="0"/>
                <a:satOff val="0"/>
                <a:lumOff val="0"/>
                <a:alphaOff val="0"/>
                <a:shade val="98000"/>
                <a:lumMod val="98000"/>
              </a:schemeClr>
            </a:duotone>
          </a:blip>
          <a:tile tx="0" ty="0" sx="100000" sy="100000" flip="none" algn="tl"/>
        </a:blipFill>
        <a:ln w="9525" cap="rnd" cmpd="sng" algn="ctr">
          <a:solidFill>
            <a:schemeClr val="accent4">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6305" tIns="26305" rIns="26305" bIns="26305" numCol="1" spcCol="1270" anchor="ctr" anchorCtr="0">
          <a:noAutofit/>
        </a:bodyPr>
        <a:lstStyle/>
        <a:p>
          <a:pPr marL="0" lvl="0" indent="0" algn="ctr" defTabSz="1333500">
            <a:lnSpc>
              <a:spcPct val="90000"/>
            </a:lnSpc>
            <a:spcBef>
              <a:spcPct val="0"/>
            </a:spcBef>
            <a:spcAft>
              <a:spcPct val="35000"/>
            </a:spcAft>
            <a:buNone/>
          </a:pPr>
          <a:r>
            <a:rPr lang="en-US" sz="3000" kern="1200"/>
            <a:t>3</a:t>
          </a:r>
        </a:p>
      </dsp:txBody>
      <dsp:txXfrm>
        <a:off x="4071652" y="377106"/>
        <a:ext cx="479327" cy="479327"/>
      </dsp:txXfrm>
    </dsp:sp>
    <dsp:sp modelId="{903B2B65-9A4B-4B69-BC1C-79C8EB8A80A9}">
      <dsp:nvSpPr>
        <dsp:cNvPr id="0" name=""/>
        <dsp:cNvSpPr/>
      </dsp:nvSpPr>
      <dsp:spPr>
        <a:xfrm>
          <a:off x="3521333" y="1121306"/>
          <a:ext cx="1579964"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4629" tIns="165100" rIns="124629" bIns="165100" numCol="1" spcCol="1270" anchor="t" anchorCtr="0">
          <a:noAutofit/>
        </a:bodyPr>
        <a:lstStyle/>
        <a:p>
          <a:pPr marL="0" lvl="0" indent="0" algn="l" defTabSz="533400">
            <a:lnSpc>
              <a:spcPct val="90000"/>
            </a:lnSpc>
            <a:spcBef>
              <a:spcPct val="0"/>
            </a:spcBef>
            <a:spcAft>
              <a:spcPct val="35000"/>
            </a:spcAft>
            <a:buNone/>
          </a:pPr>
          <a:r>
            <a:rPr lang="en-IN" sz="1200" kern="1200"/>
            <a:t>#BJP, #Modi and #LokSabhaElections2019 were some of the most trending hashtags</a:t>
          </a:r>
          <a:endParaRPr lang="en-US" sz="1200" kern="1200"/>
        </a:p>
      </dsp:txBody>
      <dsp:txXfrm>
        <a:off x="3521333" y="1437299"/>
        <a:ext cx="1579964" cy="1649607"/>
      </dsp:txXfrm>
    </dsp:sp>
    <dsp:sp modelId="{B37B8FE6-F4D6-4FB2-832B-C130BC69B44A}">
      <dsp:nvSpPr>
        <dsp:cNvPr id="0" name=""/>
        <dsp:cNvSpPr/>
      </dsp:nvSpPr>
      <dsp:spPr>
        <a:xfrm>
          <a:off x="5276850" y="616734"/>
          <a:ext cx="1579964" cy="72"/>
        </a:xfrm>
        <a:prstGeom prst="rect">
          <a:avLst/>
        </a:prstGeom>
        <a:solidFill>
          <a:schemeClr val="accent6">
            <a:tint val="40000"/>
            <a:alpha val="90000"/>
            <a:hueOff val="0"/>
            <a:satOff val="0"/>
            <a:lumOff val="0"/>
            <a:alphaOff val="0"/>
          </a:schemeClr>
        </a:solidFill>
        <a:ln w="9525" cap="rnd" cmpd="sng" algn="ctr">
          <a:solidFill>
            <a:schemeClr val="accent6">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3EE72BA-EF1F-4524-98B6-0FCCF2E3C1C6}">
      <dsp:nvSpPr>
        <dsp:cNvPr id="0" name=""/>
        <dsp:cNvSpPr/>
      </dsp:nvSpPr>
      <dsp:spPr>
        <a:xfrm>
          <a:off x="6898946" y="557727"/>
          <a:ext cx="80753" cy="151824"/>
        </a:xfrm>
        <a:prstGeom prst="chevron">
          <a:avLst>
            <a:gd name="adj" fmla="val 90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8B7BD37-7103-41BD-9AD1-DE0F0BC46909}">
      <dsp:nvSpPr>
        <dsp:cNvPr id="0" name=""/>
        <dsp:cNvSpPr/>
      </dsp:nvSpPr>
      <dsp:spPr>
        <a:xfrm>
          <a:off x="5727896" y="277834"/>
          <a:ext cx="677871" cy="677871"/>
        </a:xfrm>
        <a:prstGeom prst="ellipse">
          <a:avLst/>
        </a:prstGeom>
        <a:blipFill rotWithShape="1">
          <a:blip xmlns:r="http://schemas.openxmlformats.org/officeDocument/2006/relationships" r:embed="rId1">
            <a:duotone>
              <a:schemeClr val="accent5">
                <a:hueOff val="0"/>
                <a:satOff val="0"/>
                <a:lumOff val="0"/>
                <a:alphaOff val="0"/>
                <a:tint val="98000"/>
                <a:lumMod val="102000"/>
              </a:schemeClr>
              <a:schemeClr val="accent5">
                <a:hueOff val="0"/>
                <a:satOff val="0"/>
                <a:lumOff val="0"/>
                <a:alphaOff val="0"/>
                <a:shade val="98000"/>
                <a:lumMod val="98000"/>
              </a:schemeClr>
            </a:duotone>
          </a:blip>
          <a:tile tx="0" ty="0" sx="100000" sy="100000" flip="none" algn="tl"/>
        </a:blipFill>
        <a:ln w="9525" cap="rnd" cmpd="sng" algn="ctr">
          <a:solidFill>
            <a:schemeClr val="accent5">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6305" tIns="26305" rIns="26305" bIns="26305" numCol="1" spcCol="1270" anchor="ctr" anchorCtr="0">
          <a:noAutofit/>
        </a:bodyPr>
        <a:lstStyle/>
        <a:p>
          <a:pPr marL="0" lvl="0" indent="0" algn="ctr" defTabSz="1333500">
            <a:lnSpc>
              <a:spcPct val="90000"/>
            </a:lnSpc>
            <a:spcBef>
              <a:spcPct val="0"/>
            </a:spcBef>
            <a:spcAft>
              <a:spcPct val="35000"/>
            </a:spcAft>
            <a:buNone/>
          </a:pPr>
          <a:r>
            <a:rPr lang="en-US" sz="3000" kern="1200"/>
            <a:t>4</a:t>
          </a:r>
        </a:p>
      </dsp:txBody>
      <dsp:txXfrm>
        <a:off x="5827168" y="377106"/>
        <a:ext cx="479327" cy="479327"/>
      </dsp:txXfrm>
    </dsp:sp>
    <dsp:sp modelId="{468B5834-D2A5-44AC-AABF-A9727A00A505}">
      <dsp:nvSpPr>
        <dsp:cNvPr id="0" name=""/>
        <dsp:cNvSpPr/>
      </dsp:nvSpPr>
      <dsp:spPr>
        <a:xfrm>
          <a:off x="5276850" y="1121306"/>
          <a:ext cx="1579964" cy="1965600"/>
        </a:xfrm>
        <a:prstGeom prst="upArrowCallout">
          <a:avLst>
            <a:gd name="adj1" fmla="val 50000"/>
            <a:gd name="adj2" fmla="val 20000"/>
            <a:gd name="adj3" fmla="val 20000"/>
            <a:gd name="adj4" fmla="val 100000"/>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4629" tIns="165100" rIns="124629" bIns="165100" numCol="1" spcCol="1270" anchor="t" anchorCtr="0">
          <a:noAutofit/>
        </a:bodyPr>
        <a:lstStyle/>
        <a:p>
          <a:pPr marL="0" lvl="0" indent="0" algn="l" defTabSz="533400">
            <a:lnSpc>
              <a:spcPct val="90000"/>
            </a:lnSpc>
            <a:spcBef>
              <a:spcPct val="0"/>
            </a:spcBef>
            <a:spcAft>
              <a:spcPct val="35000"/>
            </a:spcAft>
            <a:buNone/>
          </a:pPr>
          <a:r>
            <a:rPr lang="en-IN" sz="1200" kern="1200"/>
            <a:t>BJP related hashtags were found to be more than Congress related ones</a:t>
          </a:r>
          <a:endParaRPr lang="en-US" sz="1200" kern="1200"/>
        </a:p>
      </dsp:txBody>
      <dsp:txXfrm>
        <a:off x="5276850" y="1437299"/>
        <a:ext cx="1579964" cy="1649607"/>
      </dsp:txXfrm>
    </dsp:sp>
    <dsp:sp modelId="{1F55F4E4-040B-4B62-B9F1-4C29370D3533}">
      <dsp:nvSpPr>
        <dsp:cNvPr id="0" name=""/>
        <dsp:cNvSpPr/>
      </dsp:nvSpPr>
      <dsp:spPr>
        <a:xfrm>
          <a:off x="7032366" y="616734"/>
          <a:ext cx="1579964" cy="72"/>
        </a:xfrm>
        <a:prstGeom prst="rect">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BA4A94F-03D9-4534-902C-E9735C03332F}">
      <dsp:nvSpPr>
        <dsp:cNvPr id="0" name=""/>
        <dsp:cNvSpPr/>
      </dsp:nvSpPr>
      <dsp:spPr>
        <a:xfrm>
          <a:off x="8654463" y="557727"/>
          <a:ext cx="80753" cy="151824"/>
        </a:xfrm>
        <a:prstGeom prst="chevron">
          <a:avLst>
            <a:gd name="adj" fmla="val 90000"/>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D0B3CD4-964D-43AF-BBF2-B7188FF3B96F}">
      <dsp:nvSpPr>
        <dsp:cNvPr id="0" name=""/>
        <dsp:cNvSpPr/>
      </dsp:nvSpPr>
      <dsp:spPr>
        <a:xfrm>
          <a:off x="7483412" y="277834"/>
          <a:ext cx="677871" cy="677871"/>
        </a:xfrm>
        <a:prstGeom prst="ellipse">
          <a:avLst/>
        </a:prstGeom>
        <a:blipFill rotWithShape="1">
          <a:blip xmlns:r="http://schemas.openxmlformats.org/officeDocument/2006/relationships" r:embed="rId1">
            <a:duotone>
              <a:schemeClr val="accent6">
                <a:hueOff val="0"/>
                <a:satOff val="0"/>
                <a:lumOff val="0"/>
                <a:alphaOff val="0"/>
                <a:tint val="98000"/>
                <a:lumMod val="102000"/>
              </a:schemeClr>
              <a:schemeClr val="accent6">
                <a:hueOff val="0"/>
                <a:satOff val="0"/>
                <a:lumOff val="0"/>
                <a:alphaOff val="0"/>
                <a:shade val="98000"/>
                <a:lumMod val="98000"/>
              </a:schemeClr>
            </a:duotone>
          </a:blip>
          <a:tile tx="0" ty="0" sx="100000" sy="100000" flip="none" algn="tl"/>
        </a:blipFill>
        <a:ln w="9525" cap="rnd" cmpd="sng" algn="ctr">
          <a:solidFill>
            <a:schemeClr val="accent6">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6305" tIns="26305" rIns="26305" bIns="26305" numCol="1" spcCol="1270" anchor="ctr" anchorCtr="0">
          <a:noAutofit/>
        </a:bodyPr>
        <a:lstStyle/>
        <a:p>
          <a:pPr marL="0" lvl="0" indent="0" algn="ctr" defTabSz="1333500">
            <a:lnSpc>
              <a:spcPct val="90000"/>
            </a:lnSpc>
            <a:spcBef>
              <a:spcPct val="0"/>
            </a:spcBef>
            <a:spcAft>
              <a:spcPct val="35000"/>
            </a:spcAft>
            <a:buNone/>
          </a:pPr>
          <a:r>
            <a:rPr lang="en-US" sz="3000" kern="1200"/>
            <a:t>5</a:t>
          </a:r>
        </a:p>
      </dsp:txBody>
      <dsp:txXfrm>
        <a:off x="7582684" y="377106"/>
        <a:ext cx="479327" cy="479327"/>
      </dsp:txXfrm>
    </dsp:sp>
    <dsp:sp modelId="{745DB23C-58E2-47A6-92CA-54F4C5755EB3}">
      <dsp:nvSpPr>
        <dsp:cNvPr id="0" name=""/>
        <dsp:cNvSpPr/>
      </dsp:nvSpPr>
      <dsp:spPr>
        <a:xfrm>
          <a:off x="7032366" y="1121306"/>
          <a:ext cx="1579964" cy="1965600"/>
        </a:xfrm>
        <a:prstGeom prst="upArrowCallout">
          <a:avLst>
            <a:gd name="adj1" fmla="val 50000"/>
            <a:gd name="adj2" fmla="val 20000"/>
            <a:gd name="adj3" fmla="val 20000"/>
            <a:gd name="adj4" fmla="val 100000"/>
          </a:avLst>
        </a:prstGeom>
        <a:solidFill>
          <a:schemeClr val="accent6">
            <a:tint val="40000"/>
            <a:alpha val="90000"/>
            <a:hueOff val="0"/>
            <a:satOff val="0"/>
            <a:lumOff val="0"/>
            <a:alphaOff val="0"/>
          </a:schemeClr>
        </a:solidFill>
        <a:ln w="9525" cap="rnd" cmpd="sng" algn="ctr">
          <a:solidFill>
            <a:schemeClr val="accent6">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4629" tIns="165100" rIns="124629" bIns="165100" numCol="1" spcCol="1270" anchor="t" anchorCtr="0">
          <a:noAutofit/>
        </a:bodyPr>
        <a:lstStyle/>
        <a:p>
          <a:pPr marL="0" lvl="0" indent="0" algn="l" defTabSz="533400">
            <a:lnSpc>
              <a:spcPct val="90000"/>
            </a:lnSpc>
            <a:spcBef>
              <a:spcPct val="0"/>
            </a:spcBef>
            <a:spcAft>
              <a:spcPct val="35000"/>
            </a:spcAft>
            <a:buNone/>
          </a:pPr>
          <a:r>
            <a:rPr lang="en-IN" sz="1200" kern="1200"/>
            <a:t>We also analysed the distribution of hashtags across different states</a:t>
          </a:r>
          <a:endParaRPr lang="en-US" sz="1200" kern="1200"/>
        </a:p>
      </dsp:txBody>
      <dsp:txXfrm>
        <a:off x="7032366" y="1437299"/>
        <a:ext cx="1579964" cy="1649607"/>
      </dsp:txXfrm>
    </dsp:sp>
    <dsp:sp modelId="{ED942090-24A4-4206-B08C-AC7477E02E11}">
      <dsp:nvSpPr>
        <dsp:cNvPr id="0" name=""/>
        <dsp:cNvSpPr/>
      </dsp:nvSpPr>
      <dsp:spPr>
        <a:xfrm>
          <a:off x="8787882" y="616734"/>
          <a:ext cx="789982" cy="72"/>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3E19F11-B2E1-4D68-B728-6F20C5338CED}">
      <dsp:nvSpPr>
        <dsp:cNvPr id="0" name=""/>
        <dsp:cNvSpPr/>
      </dsp:nvSpPr>
      <dsp:spPr>
        <a:xfrm>
          <a:off x="9238929" y="277834"/>
          <a:ext cx="677871" cy="677871"/>
        </a:xfrm>
        <a:prstGeom prst="ellipse">
          <a:avLst/>
        </a:prstGeom>
        <a:blipFill rotWithShape="1">
          <a:blip xmlns:r="http://schemas.openxmlformats.org/officeDocument/2006/relationships" r:embed="rId1">
            <a:duotone>
              <a:schemeClr val="accent2">
                <a:hueOff val="0"/>
                <a:satOff val="0"/>
                <a:lumOff val="0"/>
                <a:alphaOff val="0"/>
                <a:tint val="98000"/>
                <a:lumMod val="102000"/>
              </a:schemeClr>
              <a:schemeClr val="accent2">
                <a:hueOff val="0"/>
                <a:satOff val="0"/>
                <a:lumOff val="0"/>
                <a:alphaOff val="0"/>
                <a:shade val="98000"/>
                <a:lumMod val="98000"/>
              </a:schemeClr>
            </a:duotone>
          </a:blip>
          <a:tile tx="0" ty="0" sx="100000" sy="100000" flip="none" algn="tl"/>
        </a:blipFill>
        <a:ln w="9525" cap="rnd"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6305" tIns="26305" rIns="26305" bIns="26305" numCol="1" spcCol="1270" anchor="ctr" anchorCtr="0">
          <a:noAutofit/>
        </a:bodyPr>
        <a:lstStyle/>
        <a:p>
          <a:pPr marL="0" lvl="0" indent="0" algn="ctr" defTabSz="1333500">
            <a:lnSpc>
              <a:spcPct val="90000"/>
            </a:lnSpc>
            <a:spcBef>
              <a:spcPct val="0"/>
            </a:spcBef>
            <a:spcAft>
              <a:spcPct val="35000"/>
            </a:spcAft>
            <a:buNone/>
          </a:pPr>
          <a:r>
            <a:rPr lang="en-US" sz="3000" kern="1200"/>
            <a:t>6</a:t>
          </a:r>
        </a:p>
      </dsp:txBody>
      <dsp:txXfrm>
        <a:off x="9338201" y="377106"/>
        <a:ext cx="479327" cy="479327"/>
      </dsp:txXfrm>
    </dsp:sp>
    <dsp:sp modelId="{F7C8E995-23DF-4935-BC96-02133D052AD5}">
      <dsp:nvSpPr>
        <dsp:cNvPr id="0" name=""/>
        <dsp:cNvSpPr/>
      </dsp:nvSpPr>
      <dsp:spPr>
        <a:xfrm>
          <a:off x="8787882" y="1121306"/>
          <a:ext cx="1579964"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4629" tIns="165100" rIns="124629" bIns="165100" numCol="1" spcCol="1270" anchor="t" anchorCtr="0">
          <a:noAutofit/>
        </a:bodyPr>
        <a:lstStyle/>
        <a:p>
          <a:pPr marL="0" lvl="0" indent="0" algn="l" defTabSz="533400">
            <a:lnSpc>
              <a:spcPct val="90000"/>
            </a:lnSpc>
            <a:spcBef>
              <a:spcPct val="0"/>
            </a:spcBef>
            <a:spcAft>
              <a:spcPct val="35000"/>
            </a:spcAft>
            <a:buNone/>
          </a:pPr>
          <a:r>
            <a:rPr lang="en-IN" sz="1200" kern="1200"/>
            <a:t>BJP hashtags came from all over the country while Congress hashtags came only from Congress dominant states</a:t>
          </a:r>
          <a:endParaRPr lang="en-US" sz="1200" kern="1200"/>
        </a:p>
      </dsp:txBody>
      <dsp:txXfrm>
        <a:off x="8787882" y="1437299"/>
        <a:ext cx="1579964" cy="164960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4A34FF-54AF-414F-91D2-9E97AFB5F5C8}">
      <dsp:nvSpPr>
        <dsp:cNvPr id="0" name=""/>
        <dsp:cNvSpPr/>
      </dsp:nvSpPr>
      <dsp:spPr>
        <a:xfrm>
          <a:off x="93971" y="497788"/>
          <a:ext cx="898579" cy="89857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9EF9E51F-62DD-478D-8265-D99032D33F88}">
      <dsp:nvSpPr>
        <dsp:cNvPr id="0" name=""/>
        <dsp:cNvSpPr/>
      </dsp:nvSpPr>
      <dsp:spPr>
        <a:xfrm>
          <a:off x="282673" y="686489"/>
          <a:ext cx="521176" cy="5211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FFCF298-0C4F-40F4-A603-E8AEE3351095}">
      <dsp:nvSpPr>
        <dsp:cNvPr id="0" name=""/>
        <dsp:cNvSpPr/>
      </dsp:nvSpPr>
      <dsp:spPr>
        <a:xfrm>
          <a:off x="1185104" y="497788"/>
          <a:ext cx="2118080" cy="89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IN" sz="1200" kern="1200" dirty="0">
              <a:solidFill>
                <a:schemeClr val="tx1"/>
              </a:solidFill>
            </a:rPr>
            <a:t>We also analysed the number of times people decided to tag the leaders themselves in their tweets</a:t>
          </a:r>
          <a:endParaRPr lang="en-US" sz="1200" kern="1200" dirty="0">
            <a:solidFill>
              <a:schemeClr val="tx1"/>
            </a:solidFill>
          </a:endParaRPr>
        </a:p>
      </dsp:txBody>
      <dsp:txXfrm>
        <a:off x="1185104" y="497788"/>
        <a:ext cx="2118080" cy="898579"/>
      </dsp:txXfrm>
    </dsp:sp>
    <dsp:sp modelId="{D1485D54-380B-4ACF-837F-ED26600A3571}">
      <dsp:nvSpPr>
        <dsp:cNvPr id="0" name=""/>
        <dsp:cNvSpPr/>
      </dsp:nvSpPr>
      <dsp:spPr>
        <a:xfrm>
          <a:off x="3672243" y="497788"/>
          <a:ext cx="898579" cy="89857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97FCBE1F-E9BF-4D7F-8C27-471DB404877A}">
      <dsp:nvSpPr>
        <dsp:cNvPr id="0" name=""/>
        <dsp:cNvSpPr/>
      </dsp:nvSpPr>
      <dsp:spPr>
        <a:xfrm>
          <a:off x="3860945" y="686489"/>
          <a:ext cx="521176" cy="5211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69DFC0B-CF09-4749-8A86-07C8D8B94124}">
      <dsp:nvSpPr>
        <dsp:cNvPr id="0" name=""/>
        <dsp:cNvSpPr/>
      </dsp:nvSpPr>
      <dsp:spPr>
        <a:xfrm>
          <a:off x="4763376" y="497788"/>
          <a:ext cx="2118080" cy="89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IN" sz="1200" kern="1200">
              <a:solidFill>
                <a:schemeClr val="tx1"/>
              </a:solidFill>
            </a:rPr>
            <a:t>We found the distribution to be non uniform; only 4 handles were tagged a reasonable number of times</a:t>
          </a:r>
          <a:endParaRPr lang="en-US" sz="1200" kern="1200">
            <a:solidFill>
              <a:schemeClr val="tx1"/>
            </a:solidFill>
          </a:endParaRPr>
        </a:p>
      </dsp:txBody>
      <dsp:txXfrm>
        <a:off x="4763376" y="497788"/>
        <a:ext cx="2118080" cy="898579"/>
      </dsp:txXfrm>
    </dsp:sp>
    <dsp:sp modelId="{699EC070-DE15-4199-B21D-3576136FB38F}">
      <dsp:nvSpPr>
        <dsp:cNvPr id="0" name=""/>
        <dsp:cNvSpPr/>
      </dsp:nvSpPr>
      <dsp:spPr>
        <a:xfrm>
          <a:off x="7250515" y="497788"/>
          <a:ext cx="898579" cy="89857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145B6EBD-236B-4429-BC2A-DC62D0F20BC9}">
      <dsp:nvSpPr>
        <dsp:cNvPr id="0" name=""/>
        <dsp:cNvSpPr/>
      </dsp:nvSpPr>
      <dsp:spPr>
        <a:xfrm>
          <a:off x="7439217" y="686489"/>
          <a:ext cx="521176" cy="5211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2487D7B-82E6-43EA-8940-BC08F70D5B5D}">
      <dsp:nvSpPr>
        <dsp:cNvPr id="0" name=""/>
        <dsp:cNvSpPr/>
      </dsp:nvSpPr>
      <dsp:spPr>
        <a:xfrm>
          <a:off x="8341647" y="497788"/>
          <a:ext cx="2118080" cy="89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IN" sz="1200" kern="1200">
              <a:solidFill>
                <a:schemeClr val="tx1"/>
              </a:solidFill>
            </a:rPr>
            <a:t>BJP, Narendra Modi, Congress and Rahul Gandhi were tagged in different tweets</a:t>
          </a:r>
          <a:endParaRPr lang="en-US" sz="1200" kern="1200">
            <a:solidFill>
              <a:schemeClr val="tx1"/>
            </a:solidFill>
          </a:endParaRPr>
        </a:p>
      </dsp:txBody>
      <dsp:txXfrm>
        <a:off x="8341647" y="497788"/>
        <a:ext cx="2118080" cy="898579"/>
      </dsp:txXfrm>
    </dsp:sp>
    <dsp:sp modelId="{FC4D2334-F984-4261-9729-07D88CB1DBC3}">
      <dsp:nvSpPr>
        <dsp:cNvPr id="0" name=""/>
        <dsp:cNvSpPr/>
      </dsp:nvSpPr>
      <dsp:spPr>
        <a:xfrm>
          <a:off x="93971" y="1968373"/>
          <a:ext cx="898579" cy="89857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49236AA9-B665-4B2E-99CB-4D8FE71A0ED5}">
      <dsp:nvSpPr>
        <dsp:cNvPr id="0" name=""/>
        <dsp:cNvSpPr/>
      </dsp:nvSpPr>
      <dsp:spPr>
        <a:xfrm>
          <a:off x="282673" y="2157075"/>
          <a:ext cx="521176" cy="5211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3C63EB-79CA-43B5-B504-21D4B97E27D9}">
      <dsp:nvSpPr>
        <dsp:cNvPr id="0" name=""/>
        <dsp:cNvSpPr/>
      </dsp:nvSpPr>
      <dsp:spPr>
        <a:xfrm>
          <a:off x="1185104" y="1968373"/>
          <a:ext cx="2118080" cy="89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IN" sz="1200" kern="1200">
              <a:solidFill>
                <a:schemeClr val="tx1"/>
              </a:solidFill>
            </a:rPr>
            <a:t>Ironically, people tagged Congress and Rahul Gandhi twice as frequently as BJP</a:t>
          </a:r>
          <a:endParaRPr lang="en-US" sz="1200" kern="1200">
            <a:solidFill>
              <a:schemeClr val="tx1"/>
            </a:solidFill>
          </a:endParaRPr>
        </a:p>
      </dsp:txBody>
      <dsp:txXfrm>
        <a:off x="1185104" y="1968373"/>
        <a:ext cx="2118080" cy="898579"/>
      </dsp:txXfrm>
    </dsp:sp>
    <dsp:sp modelId="{4106E759-0BE6-4A7E-9552-D5AF63A05455}">
      <dsp:nvSpPr>
        <dsp:cNvPr id="0" name=""/>
        <dsp:cNvSpPr/>
      </dsp:nvSpPr>
      <dsp:spPr>
        <a:xfrm>
          <a:off x="3672243" y="1968373"/>
          <a:ext cx="898579" cy="89857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0B36C7D5-FEA9-471F-9870-436580F271AB}">
      <dsp:nvSpPr>
        <dsp:cNvPr id="0" name=""/>
        <dsp:cNvSpPr/>
      </dsp:nvSpPr>
      <dsp:spPr>
        <a:xfrm>
          <a:off x="3860945" y="2157075"/>
          <a:ext cx="521176" cy="5211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79F6EF7-B3D0-4A46-87F5-8854580F7244}">
      <dsp:nvSpPr>
        <dsp:cNvPr id="0" name=""/>
        <dsp:cNvSpPr/>
      </dsp:nvSpPr>
      <dsp:spPr>
        <a:xfrm>
          <a:off x="4763376" y="1968373"/>
          <a:ext cx="2118080" cy="89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IN" sz="1200" kern="1200">
              <a:solidFill>
                <a:schemeClr val="tx1"/>
              </a:solidFill>
            </a:rPr>
            <a:t>However, Modi seemed to be an extremely popular choice for tweeters as he was tagged more than the other three handles combined</a:t>
          </a:r>
          <a:endParaRPr lang="en-US" sz="1200" kern="1200">
            <a:solidFill>
              <a:schemeClr val="tx1"/>
            </a:solidFill>
          </a:endParaRPr>
        </a:p>
      </dsp:txBody>
      <dsp:txXfrm>
        <a:off x="4763376" y="1968373"/>
        <a:ext cx="2118080" cy="898579"/>
      </dsp:txXfrm>
    </dsp:sp>
    <dsp:sp modelId="{65830278-0D43-481E-B488-A3A6E8CE7D87}">
      <dsp:nvSpPr>
        <dsp:cNvPr id="0" name=""/>
        <dsp:cNvSpPr/>
      </dsp:nvSpPr>
      <dsp:spPr>
        <a:xfrm>
          <a:off x="7250515" y="1968373"/>
          <a:ext cx="898579" cy="89857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3DCE6E72-409A-45CF-A2E7-4B64EB0C5EC5}">
      <dsp:nvSpPr>
        <dsp:cNvPr id="0" name=""/>
        <dsp:cNvSpPr/>
      </dsp:nvSpPr>
      <dsp:spPr>
        <a:xfrm>
          <a:off x="7439217" y="2157075"/>
          <a:ext cx="521176" cy="52117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3ECE061-6E4C-4E10-9AE4-B43F31E26298}">
      <dsp:nvSpPr>
        <dsp:cNvPr id="0" name=""/>
        <dsp:cNvSpPr/>
      </dsp:nvSpPr>
      <dsp:spPr>
        <a:xfrm>
          <a:off x="8341647" y="1968373"/>
          <a:ext cx="2118080" cy="89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IN" sz="1200" kern="1200">
              <a:solidFill>
                <a:schemeClr val="tx1"/>
              </a:solidFill>
            </a:rPr>
            <a:t>Towards the end of the timeline, the frequency of tagging handles decreased drastically</a:t>
          </a:r>
          <a:endParaRPr lang="en-US" sz="1200" kern="1200">
            <a:solidFill>
              <a:schemeClr val="tx1"/>
            </a:solidFill>
          </a:endParaRPr>
        </a:p>
      </dsp:txBody>
      <dsp:txXfrm>
        <a:off x="8341647" y="1968373"/>
        <a:ext cx="2118080" cy="89857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89BA7-37C9-440F-9D39-A7F092BD3A6D}">
      <dsp:nvSpPr>
        <dsp:cNvPr id="0" name=""/>
        <dsp:cNvSpPr/>
      </dsp:nvSpPr>
      <dsp:spPr>
        <a:xfrm>
          <a:off x="888059" y="589772"/>
          <a:ext cx="702206" cy="71"/>
        </a:xfrm>
        <a:prstGeom prst="rect">
          <a:avLst/>
        </a:prstGeom>
        <a:solidFill>
          <a:schemeClr val="accent2">
            <a:tint val="40000"/>
            <a:alpha val="90000"/>
            <a:hueOff val="0"/>
            <a:satOff val="0"/>
            <a:lumOff val="0"/>
            <a:alphaOff val="0"/>
          </a:schemeClr>
        </a:solidFill>
        <a:ln w="1587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783A92-B8DC-4FD7-8965-F870DD6564BA}">
      <dsp:nvSpPr>
        <dsp:cNvPr id="0" name=""/>
        <dsp:cNvSpPr/>
      </dsp:nvSpPr>
      <dsp:spPr>
        <a:xfrm>
          <a:off x="1632398" y="530765"/>
          <a:ext cx="80753" cy="151824"/>
        </a:xfrm>
        <a:prstGeom prst="chevron">
          <a:avLst>
            <a:gd name="adj" fmla="val 90000"/>
          </a:avLst>
        </a:prstGeom>
        <a:solidFill>
          <a:schemeClr val="accent2">
            <a:tint val="40000"/>
            <a:alpha val="90000"/>
            <a:hueOff val="-270944"/>
            <a:satOff val="543"/>
            <a:lumOff val="-2"/>
            <a:alphaOff val="0"/>
          </a:schemeClr>
        </a:solidFill>
        <a:ln w="15875" cap="rnd" cmpd="sng" algn="ctr">
          <a:solidFill>
            <a:schemeClr val="accent2">
              <a:tint val="40000"/>
              <a:alpha val="90000"/>
              <a:hueOff val="-270944"/>
              <a:satOff val="543"/>
              <a:lumOff val="-2"/>
              <a:alphaOff val="0"/>
            </a:schemeClr>
          </a:solidFill>
          <a:prstDash val="solid"/>
        </a:ln>
        <a:effectLst/>
      </dsp:spPr>
      <dsp:style>
        <a:lnRef idx="2">
          <a:scrgbClr r="0" g="0" b="0"/>
        </a:lnRef>
        <a:fillRef idx="1">
          <a:scrgbClr r="0" g="0" b="0"/>
        </a:fillRef>
        <a:effectRef idx="0">
          <a:scrgbClr r="0" g="0" b="0"/>
        </a:effectRef>
        <a:fontRef idx="minor"/>
      </dsp:style>
    </dsp:sp>
    <dsp:sp modelId="{539F3083-52AA-40BE-B4F1-09A595DAAF2D}">
      <dsp:nvSpPr>
        <dsp:cNvPr id="0" name=""/>
        <dsp:cNvSpPr/>
      </dsp:nvSpPr>
      <dsp:spPr>
        <a:xfrm>
          <a:off x="461347" y="250872"/>
          <a:ext cx="677871" cy="677871"/>
        </a:xfrm>
        <a:prstGeom prst="ellips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6305" tIns="26305" rIns="26305" bIns="26305" numCol="1" spcCol="1270" anchor="ctr" anchorCtr="0">
          <a:noAutofit/>
        </a:bodyPr>
        <a:lstStyle/>
        <a:p>
          <a:pPr marL="0" lvl="0" indent="0" algn="ctr" defTabSz="1333500">
            <a:lnSpc>
              <a:spcPct val="90000"/>
            </a:lnSpc>
            <a:spcBef>
              <a:spcPct val="0"/>
            </a:spcBef>
            <a:spcAft>
              <a:spcPct val="35000"/>
            </a:spcAft>
            <a:buNone/>
          </a:pPr>
          <a:r>
            <a:rPr lang="en-US" sz="3000" kern="1200"/>
            <a:t>1</a:t>
          </a:r>
        </a:p>
      </dsp:txBody>
      <dsp:txXfrm>
        <a:off x="560619" y="350144"/>
        <a:ext cx="479327" cy="479327"/>
      </dsp:txXfrm>
    </dsp:sp>
    <dsp:sp modelId="{887A3D8B-C074-4708-8F9B-ACE075D8895B}">
      <dsp:nvSpPr>
        <dsp:cNvPr id="0" name=""/>
        <dsp:cNvSpPr/>
      </dsp:nvSpPr>
      <dsp:spPr>
        <a:xfrm>
          <a:off x="10301" y="1094343"/>
          <a:ext cx="1579964" cy="1965600"/>
        </a:xfrm>
        <a:prstGeom prst="upArrowCallout">
          <a:avLst>
            <a:gd name="adj1" fmla="val 50000"/>
            <a:gd name="adj2" fmla="val 20000"/>
            <a:gd name="adj3" fmla="val 20000"/>
            <a:gd name="adj4" fmla="val 100000"/>
          </a:avLst>
        </a:prstGeom>
        <a:solidFill>
          <a:schemeClr val="accent2">
            <a:tint val="40000"/>
            <a:alpha val="90000"/>
            <a:hueOff val="-541887"/>
            <a:satOff val="1086"/>
            <a:lumOff val="-3"/>
            <a:alphaOff val="0"/>
          </a:schemeClr>
        </a:solidFill>
        <a:ln w="15875" cap="rnd" cmpd="sng" algn="ctr">
          <a:solidFill>
            <a:schemeClr val="accent2">
              <a:tint val="40000"/>
              <a:alpha val="90000"/>
              <a:hueOff val="-541887"/>
              <a:satOff val="1086"/>
              <a:lumOff val="-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4629" tIns="165100" rIns="124629" bIns="165100" numCol="1" spcCol="1270" anchor="t" anchorCtr="0">
          <a:noAutofit/>
        </a:bodyPr>
        <a:lstStyle/>
        <a:p>
          <a:pPr marL="0" lvl="0" indent="0" algn="l" defTabSz="533400">
            <a:lnSpc>
              <a:spcPct val="90000"/>
            </a:lnSpc>
            <a:spcBef>
              <a:spcPct val="0"/>
            </a:spcBef>
            <a:spcAft>
              <a:spcPct val="35000"/>
            </a:spcAft>
            <a:buNone/>
          </a:pPr>
          <a:r>
            <a:rPr lang="en-IN" sz="1200" kern="1200" dirty="0"/>
            <a:t>The frequency of tweets did not remain the same over the time period</a:t>
          </a:r>
          <a:endParaRPr lang="en-US" sz="1200" kern="1200" dirty="0"/>
        </a:p>
      </dsp:txBody>
      <dsp:txXfrm>
        <a:off x="10301" y="1410336"/>
        <a:ext cx="1579964" cy="1649607"/>
      </dsp:txXfrm>
    </dsp:sp>
    <dsp:sp modelId="{18B4363C-40C7-448C-8391-4C0C56CF3CC9}">
      <dsp:nvSpPr>
        <dsp:cNvPr id="0" name=""/>
        <dsp:cNvSpPr/>
      </dsp:nvSpPr>
      <dsp:spPr>
        <a:xfrm>
          <a:off x="1765817" y="589772"/>
          <a:ext cx="1579964" cy="72"/>
        </a:xfrm>
        <a:prstGeom prst="rect">
          <a:avLst/>
        </a:prstGeom>
        <a:solidFill>
          <a:schemeClr val="accent2">
            <a:tint val="40000"/>
            <a:alpha val="90000"/>
            <a:hueOff val="-812831"/>
            <a:satOff val="1628"/>
            <a:lumOff val="-5"/>
            <a:alphaOff val="0"/>
          </a:schemeClr>
        </a:solidFill>
        <a:ln w="15875" cap="rnd" cmpd="sng" algn="ctr">
          <a:solidFill>
            <a:schemeClr val="accent2">
              <a:tint val="40000"/>
              <a:alpha val="90000"/>
              <a:hueOff val="-812831"/>
              <a:satOff val="1628"/>
              <a:lumOff val="-5"/>
              <a:alphaOff val="0"/>
            </a:schemeClr>
          </a:solidFill>
          <a:prstDash val="solid"/>
        </a:ln>
        <a:effectLst/>
      </dsp:spPr>
      <dsp:style>
        <a:lnRef idx="2">
          <a:scrgbClr r="0" g="0" b="0"/>
        </a:lnRef>
        <a:fillRef idx="1">
          <a:scrgbClr r="0" g="0" b="0"/>
        </a:fillRef>
        <a:effectRef idx="0">
          <a:scrgbClr r="0" g="0" b="0"/>
        </a:effectRef>
        <a:fontRef idx="minor"/>
      </dsp:style>
    </dsp:sp>
    <dsp:sp modelId="{A253E30A-EA8F-43D0-9F23-4435C8A6A265}">
      <dsp:nvSpPr>
        <dsp:cNvPr id="0" name=""/>
        <dsp:cNvSpPr/>
      </dsp:nvSpPr>
      <dsp:spPr>
        <a:xfrm>
          <a:off x="3387914" y="530765"/>
          <a:ext cx="80753" cy="151824"/>
        </a:xfrm>
        <a:prstGeom prst="chevron">
          <a:avLst>
            <a:gd name="adj" fmla="val 90000"/>
          </a:avLst>
        </a:prstGeom>
        <a:solidFill>
          <a:schemeClr val="accent2">
            <a:tint val="40000"/>
            <a:alpha val="90000"/>
            <a:hueOff val="-1083775"/>
            <a:satOff val="2171"/>
            <a:lumOff val="-6"/>
            <a:alphaOff val="0"/>
          </a:schemeClr>
        </a:solidFill>
        <a:ln w="15875" cap="rnd" cmpd="sng" algn="ctr">
          <a:solidFill>
            <a:schemeClr val="accent2">
              <a:tint val="40000"/>
              <a:alpha val="90000"/>
              <a:hueOff val="-1083775"/>
              <a:satOff val="2171"/>
              <a:lumOff val="-6"/>
              <a:alphaOff val="0"/>
            </a:schemeClr>
          </a:solidFill>
          <a:prstDash val="solid"/>
        </a:ln>
        <a:effectLst/>
      </dsp:spPr>
      <dsp:style>
        <a:lnRef idx="2">
          <a:scrgbClr r="0" g="0" b="0"/>
        </a:lnRef>
        <a:fillRef idx="1">
          <a:scrgbClr r="0" g="0" b="0"/>
        </a:fillRef>
        <a:effectRef idx="0">
          <a:scrgbClr r="0" g="0" b="0"/>
        </a:effectRef>
        <a:fontRef idx="minor"/>
      </dsp:style>
    </dsp:sp>
    <dsp:sp modelId="{56F10F97-ABE7-49A9-ADA1-BD2B8E45C394}">
      <dsp:nvSpPr>
        <dsp:cNvPr id="0" name=""/>
        <dsp:cNvSpPr/>
      </dsp:nvSpPr>
      <dsp:spPr>
        <a:xfrm>
          <a:off x="2216864" y="250872"/>
          <a:ext cx="677871" cy="677871"/>
        </a:xfrm>
        <a:prstGeom prst="ellipse">
          <a:avLst/>
        </a:prstGeom>
        <a:solidFill>
          <a:schemeClr val="accent2">
            <a:hueOff val="-1027293"/>
            <a:satOff val="1639"/>
            <a:lumOff val="-353"/>
            <a:alphaOff val="0"/>
          </a:schemeClr>
        </a:solidFill>
        <a:ln w="15875" cap="rnd" cmpd="sng" algn="ctr">
          <a:solidFill>
            <a:schemeClr val="accent2">
              <a:hueOff val="-1027293"/>
              <a:satOff val="1639"/>
              <a:lumOff val="-353"/>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6305" tIns="26305" rIns="26305" bIns="26305" numCol="1" spcCol="1270" anchor="ctr" anchorCtr="0">
          <a:noAutofit/>
        </a:bodyPr>
        <a:lstStyle/>
        <a:p>
          <a:pPr marL="0" lvl="0" indent="0" algn="ctr" defTabSz="1333500">
            <a:lnSpc>
              <a:spcPct val="90000"/>
            </a:lnSpc>
            <a:spcBef>
              <a:spcPct val="0"/>
            </a:spcBef>
            <a:spcAft>
              <a:spcPct val="35000"/>
            </a:spcAft>
            <a:buNone/>
          </a:pPr>
          <a:r>
            <a:rPr lang="en-US" sz="3000" kern="1200"/>
            <a:t>2</a:t>
          </a:r>
        </a:p>
      </dsp:txBody>
      <dsp:txXfrm>
        <a:off x="2316136" y="350144"/>
        <a:ext cx="479327" cy="479327"/>
      </dsp:txXfrm>
    </dsp:sp>
    <dsp:sp modelId="{6CF49665-479F-405C-A45E-3BC2B7735AEE}">
      <dsp:nvSpPr>
        <dsp:cNvPr id="0" name=""/>
        <dsp:cNvSpPr/>
      </dsp:nvSpPr>
      <dsp:spPr>
        <a:xfrm>
          <a:off x="1765817" y="1094343"/>
          <a:ext cx="1579964" cy="1965600"/>
        </a:xfrm>
        <a:prstGeom prst="upArrowCallout">
          <a:avLst>
            <a:gd name="adj1" fmla="val 50000"/>
            <a:gd name="adj2" fmla="val 20000"/>
            <a:gd name="adj3" fmla="val 20000"/>
            <a:gd name="adj4" fmla="val 100000"/>
          </a:avLst>
        </a:prstGeom>
        <a:solidFill>
          <a:schemeClr val="accent2">
            <a:tint val="40000"/>
            <a:alpha val="90000"/>
            <a:hueOff val="-1354719"/>
            <a:satOff val="2714"/>
            <a:lumOff val="-8"/>
            <a:alphaOff val="0"/>
          </a:schemeClr>
        </a:solidFill>
        <a:ln w="15875" cap="rnd" cmpd="sng" algn="ctr">
          <a:solidFill>
            <a:schemeClr val="accent2">
              <a:tint val="40000"/>
              <a:alpha val="90000"/>
              <a:hueOff val="-1354719"/>
              <a:satOff val="2714"/>
              <a:lumOff val="-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4629" tIns="165100" rIns="124629" bIns="165100" numCol="1" spcCol="1270" anchor="t" anchorCtr="0">
          <a:noAutofit/>
        </a:bodyPr>
        <a:lstStyle/>
        <a:p>
          <a:pPr marL="0" lvl="0" indent="0" algn="l" defTabSz="533400">
            <a:lnSpc>
              <a:spcPct val="90000"/>
            </a:lnSpc>
            <a:spcBef>
              <a:spcPct val="0"/>
            </a:spcBef>
            <a:spcAft>
              <a:spcPct val="35000"/>
            </a:spcAft>
            <a:buNone/>
          </a:pPr>
          <a:r>
            <a:rPr lang="en-IN" sz="1200" kern="1200"/>
            <a:t>The frequency of tweeting was more than 800 tweets halfway through the timeframe</a:t>
          </a:r>
          <a:endParaRPr lang="en-US" sz="1200" kern="1200"/>
        </a:p>
      </dsp:txBody>
      <dsp:txXfrm>
        <a:off x="1765817" y="1410336"/>
        <a:ext cx="1579964" cy="1649607"/>
      </dsp:txXfrm>
    </dsp:sp>
    <dsp:sp modelId="{D6DD5434-9F53-4256-BC1E-8E63814E8A60}">
      <dsp:nvSpPr>
        <dsp:cNvPr id="0" name=""/>
        <dsp:cNvSpPr/>
      </dsp:nvSpPr>
      <dsp:spPr>
        <a:xfrm>
          <a:off x="3521333" y="589772"/>
          <a:ext cx="1579964" cy="72"/>
        </a:xfrm>
        <a:prstGeom prst="rect">
          <a:avLst/>
        </a:prstGeom>
        <a:solidFill>
          <a:schemeClr val="accent2">
            <a:tint val="40000"/>
            <a:alpha val="90000"/>
            <a:hueOff val="-1625662"/>
            <a:satOff val="3257"/>
            <a:lumOff val="-9"/>
            <a:alphaOff val="0"/>
          </a:schemeClr>
        </a:solidFill>
        <a:ln w="15875" cap="rnd" cmpd="sng" algn="ctr">
          <a:solidFill>
            <a:schemeClr val="accent2">
              <a:tint val="40000"/>
              <a:alpha val="90000"/>
              <a:hueOff val="-1625662"/>
              <a:satOff val="3257"/>
              <a:lumOff val="-9"/>
              <a:alphaOff val="0"/>
            </a:schemeClr>
          </a:solidFill>
          <a:prstDash val="solid"/>
        </a:ln>
        <a:effectLst/>
      </dsp:spPr>
      <dsp:style>
        <a:lnRef idx="2">
          <a:scrgbClr r="0" g="0" b="0"/>
        </a:lnRef>
        <a:fillRef idx="1">
          <a:scrgbClr r="0" g="0" b="0"/>
        </a:fillRef>
        <a:effectRef idx="0">
          <a:scrgbClr r="0" g="0" b="0"/>
        </a:effectRef>
        <a:fontRef idx="minor"/>
      </dsp:style>
    </dsp:sp>
    <dsp:sp modelId="{62D77F64-35DF-4A3D-BF27-9FB3723A07DC}">
      <dsp:nvSpPr>
        <dsp:cNvPr id="0" name=""/>
        <dsp:cNvSpPr/>
      </dsp:nvSpPr>
      <dsp:spPr>
        <a:xfrm>
          <a:off x="5143430" y="530765"/>
          <a:ext cx="80753" cy="151824"/>
        </a:xfrm>
        <a:prstGeom prst="chevron">
          <a:avLst>
            <a:gd name="adj" fmla="val 90000"/>
          </a:avLst>
        </a:prstGeom>
        <a:solidFill>
          <a:schemeClr val="accent2">
            <a:tint val="40000"/>
            <a:alpha val="90000"/>
            <a:hueOff val="-1896606"/>
            <a:satOff val="3800"/>
            <a:lumOff val="-11"/>
            <a:alphaOff val="0"/>
          </a:schemeClr>
        </a:solidFill>
        <a:ln w="15875" cap="rnd" cmpd="sng" algn="ctr">
          <a:solidFill>
            <a:schemeClr val="accent2">
              <a:tint val="40000"/>
              <a:alpha val="90000"/>
              <a:hueOff val="-1896606"/>
              <a:satOff val="3800"/>
              <a:lumOff val="-11"/>
              <a:alphaOff val="0"/>
            </a:schemeClr>
          </a:solidFill>
          <a:prstDash val="solid"/>
        </a:ln>
        <a:effectLst/>
      </dsp:spPr>
      <dsp:style>
        <a:lnRef idx="2">
          <a:scrgbClr r="0" g="0" b="0"/>
        </a:lnRef>
        <a:fillRef idx="1">
          <a:scrgbClr r="0" g="0" b="0"/>
        </a:fillRef>
        <a:effectRef idx="0">
          <a:scrgbClr r="0" g="0" b="0"/>
        </a:effectRef>
        <a:fontRef idx="minor"/>
      </dsp:style>
    </dsp:sp>
    <dsp:sp modelId="{7D3771BA-9A88-40CA-B06B-8B54A0C015B1}">
      <dsp:nvSpPr>
        <dsp:cNvPr id="0" name=""/>
        <dsp:cNvSpPr/>
      </dsp:nvSpPr>
      <dsp:spPr>
        <a:xfrm>
          <a:off x="3972380" y="250872"/>
          <a:ext cx="677871" cy="677871"/>
        </a:xfrm>
        <a:prstGeom prst="ellipse">
          <a:avLst/>
        </a:prstGeom>
        <a:solidFill>
          <a:schemeClr val="accent2">
            <a:hueOff val="-2054587"/>
            <a:satOff val="3278"/>
            <a:lumOff val="-706"/>
            <a:alphaOff val="0"/>
          </a:schemeClr>
        </a:solidFill>
        <a:ln w="15875" cap="rnd" cmpd="sng" algn="ctr">
          <a:solidFill>
            <a:schemeClr val="accent2">
              <a:hueOff val="-2054587"/>
              <a:satOff val="3278"/>
              <a:lumOff val="-706"/>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6305" tIns="26305" rIns="26305" bIns="26305" numCol="1" spcCol="1270" anchor="ctr" anchorCtr="0">
          <a:noAutofit/>
        </a:bodyPr>
        <a:lstStyle/>
        <a:p>
          <a:pPr marL="0" lvl="0" indent="0" algn="ctr" defTabSz="1333500">
            <a:lnSpc>
              <a:spcPct val="90000"/>
            </a:lnSpc>
            <a:spcBef>
              <a:spcPct val="0"/>
            </a:spcBef>
            <a:spcAft>
              <a:spcPct val="35000"/>
            </a:spcAft>
            <a:buNone/>
          </a:pPr>
          <a:r>
            <a:rPr lang="en-US" sz="3000" kern="1200"/>
            <a:t>3</a:t>
          </a:r>
        </a:p>
      </dsp:txBody>
      <dsp:txXfrm>
        <a:off x="4071652" y="350144"/>
        <a:ext cx="479327" cy="479327"/>
      </dsp:txXfrm>
    </dsp:sp>
    <dsp:sp modelId="{7521B1A1-6C31-4EFF-998D-DEF8FC3D0F53}">
      <dsp:nvSpPr>
        <dsp:cNvPr id="0" name=""/>
        <dsp:cNvSpPr/>
      </dsp:nvSpPr>
      <dsp:spPr>
        <a:xfrm>
          <a:off x="3521333" y="1094343"/>
          <a:ext cx="1579964" cy="1965600"/>
        </a:xfrm>
        <a:prstGeom prst="upArrowCallout">
          <a:avLst>
            <a:gd name="adj1" fmla="val 50000"/>
            <a:gd name="adj2" fmla="val 20000"/>
            <a:gd name="adj3" fmla="val 20000"/>
            <a:gd name="adj4" fmla="val 100000"/>
          </a:avLst>
        </a:prstGeom>
        <a:solidFill>
          <a:schemeClr val="accent2">
            <a:tint val="40000"/>
            <a:alpha val="90000"/>
            <a:hueOff val="-2167550"/>
            <a:satOff val="4343"/>
            <a:lumOff val="-12"/>
            <a:alphaOff val="0"/>
          </a:schemeClr>
        </a:solidFill>
        <a:ln w="15875" cap="rnd" cmpd="sng" algn="ctr">
          <a:solidFill>
            <a:schemeClr val="accent2">
              <a:tint val="40000"/>
              <a:alpha val="90000"/>
              <a:hueOff val="-2167550"/>
              <a:satOff val="4343"/>
              <a:lumOff val="-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4629" tIns="165100" rIns="124629" bIns="165100" numCol="1" spcCol="1270" anchor="t" anchorCtr="0">
          <a:noAutofit/>
        </a:bodyPr>
        <a:lstStyle/>
        <a:p>
          <a:pPr marL="0" lvl="0" indent="0" algn="l" defTabSz="533400">
            <a:lnSpc>
              <a:spcPct val="90000"/>
            </a:lnSpc>
            <a:spcBef>
              <a:spcPct val="0"/>
            </a:spcBef>
            <a:spcAft>
              <a:spcPct val="35000"/>
            </a:spcAft>
            <a:buNone/>
          </a:pPr>
          <a:r>
            <a:rPr lang="en-IN" sz="1200" kern="1200" dirty="0"/>
            <a:t>There were two dips in in the timeframe – right after beginning, after the first few days of voting and towards the end</a:t>
          </a:r>
          <a:endParaRPr lang="en-US" sz="1200" kern="1200" dirty="0"/>
        </a:p>
      </dsp:txBody>
      <dsp:txXfrm>
        <a:off x="3521333" y="1410336"/>
        <a:ext cx="1579964" cy="1649607"/>
      </dsp:txXfrm>
    </dsp:sp>
    <dsp:sp modelId="{25AC7D88-D214-42DC-B0D3-71523E5FA9CA}">
      <dsp:nvSpPr>
        <dsp:cNvPr id="0" name=""/>
        <dsp:cNvSpPr/>
      </dsp:nvSpPr>
      <dsp:spPr>
        <a:xfrm>
          <a:off x="5276850" y="589772"/>
          <a:ext cx="1579964" cy="72"/>
        </a:xfrm>
        <a:prstGeom prst="rect">
          <a:avLst/>
        </a:prstGeom>
        <a:solidFill>
          <a:schemeClr val="accent2">
            <a:tint val="40000"/>
            <a:alpha val="90000"/>
            <a:hueOff val="-2438493"/>
            <a:satOff val="4885"/>
            <a:lumOff val="-14"/>
            <a:alphaOff val="0"/>
          </a:schemeClr>
        </a:solidFill>
        <a:ln w="15875" cap="rnd" cmpd="sng" algn="ctr">
          <a:solidFill>
            <a:schemeClr val="accent2">
              <a:tint val="40000"/>
              <a:alpha val="90000"/>
              <a:hueOff val="-2438493"/>
              <a:satOff val="4885"/>
              <a:lumOff val="-14"/>
              <a:alphaOff val="0"/>
            </a:schemeClr>
          </a:solidFill>
          <a:prstDash val="solid"/>
        </a:ln>
        <a:effectLst/>
      </dsp:spPr>
      <dsp:style>
        <a:lnRef idx="2">
          <a:scrgbClr r="0" g="0" b="0"/>
        </a:lnRef>
        <a:fillRef idx="1">
          <a:scrgbClr r="0" g="0" b="0"/>
        </a:fillRef>
        <a:effectRef idx="0">
          <a:scrgbClr r="0" g="0" b="0"/>
        </a:effectRef>
        <a:fontRef idx="minor"/>
      </dsp:style>
    </dsp:sp>
    <dsp:sp modelId="{137FAE1B-ED4A-418C-9785-B12E22E0A8A4}">
      <dsp:nvSpPr>
        <dsp:cNvPr id="0" name=""/>
        <dsp:cNvSpPr/>
      </dsp:nvSpPr>
      <dsp:spPr>
        <a:xfrm>
          <a:off x="6898946" y="530764"/>
          <a:ext cx="80753" cy="151824"/>
        </a:xfrm>
        <a:prstGeom prst="chevron">
          <a:avLst>
            <a:gd name="adj" fmla="val 90000"/>
          </a:avLst>
        </a:prstGeom>
        <a:solidFill>
          <a:schemeClr val="accent2">
            <a:tint val="40000"/>
            <a:alpha val="90000"/>
            <a:hueOff val="-2709437"/>
            <a:satOff val="5428"/>
            <a:lumOff val="-15"/>
            <a:alphaOff val="0"/>
          </a:schemeClr>
        </a:solidFill>
        <a:ln w="15875" cap="rnd" cmpd="sng" algn="ctr">
          <a:solidFill>
            <a:schemeClr val="accent2">
              <a:tint val="40000"/>
              <a:alpha val="90000"/>
              <a:hueOff val="-2709437"/>
              <a:satOff val="5428"/>
              <a:lumOff val="-15"/>
              <a:alphaOff val="0"/>
            </a:schemeClr>
          </a:solidFill>
          <a:prstDash val="solid"/>
        </a:ln>
        <a:effectLst/>
      </dsp:spPr>
      <dsp:style>
        <a:lnRef idx="2">
          <a:scrgbClr r="0" g="0" b="0"/>
        </a:lnRef>
        <a:fillRef idx="1">
          <a:scrgbClr r="0" g="0" b="0"/>
        </a:fillRef>
        <a:effectRef idx="0">
          <a:scrgbClr r="0" g="0" b="0"/>
        </a:effectRef>
        <a:fontRef idx="minor"/>
      </dsp:style>
    </dsp:sp>
    <dsp:sp modelId="{A6B0EAE1-6F7A-4B1C-B72E-48C3B9F9D8DD}">
      <dsp:nvSpPr>
        <dsp:cNvPr id="0" name=""/>
        <dsp:cNvSpPr/>
      </dsp:nvSpPr>
      <dsp:spPr>
        <a:xfrm>
          <a:off x="5727896" y="250872"/>
          <a:ext cx="677871" cy="677871"/>
        </a:xfrm>
        <a:prstGeom prst="ellipse">
          <a:avLst/>
        </a:prstGeom>
        <a:solidFill>
          <a:schemeClr val="accent2">
            <a:hueOff val="-3081880"/>
            <a:satOff val="4918"/>
            <a:lumOff val="-1059"/>
            <a:alphaOff val="0"/>
          </a:schemeClr>
        </a:solidFill>
        <a:ln w="15875" cap="rnd" cmpd="sng" algn="ctr">
          <a:solidFill>
            <a:schemeClr val="accent2">
              <a:hueOff val="-3081880"/>
              <a:satOff val="4918"/>
              <a:lumOff val="-1059"/>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6305" tIns="26305" rIns="26305" bIns="26305" numCol="1" spcCol="1270" anchor="ctr" anchorCtr="0">
          <a:noAutofit/>
        </a:bodyPr>
        <a:lstStyle/>
        <a:p>
          <a:pPr marL="0" lvl="0" indent="0" algn="ctr" defTabSz="1333500">
            <a:lnSpc>
              <a:spcPct val="90000"/>
            </a:lnSpc>
            <a:spcBef>
              <a:spcPct val="0"/>
            </a:spcBef>
            <a:spcAft>
              <a:spcPct val="35000"/>
            </a:spcAft>
            <a:buNone/>
          </a:pPr>
          <a:r>
            <a:rPr lang="en-US" sz="3000" kern="1200"/>
            <a:t>4</a:t>
          </a:r>
        </a:p>
      </dsp:txBody>
      <dsp:txXfrm>
        <a:off x="5827168" y="350144"/>
        <a:ext cx="479327" cy="479327"/>
      </dsp:txXfrm>
    </dsp:sp>
    <dsp:sp modelId="{CCBD8B42-089A-4D1B-8154-A1E07E63DA7A}">
      <dsp:nvSpPr>
        <dsp:cNvPr id="0" name=""/>
        <dsp:cNvSpPr/>
      </dsp:nvSpPr>
      <dsp:spPr>
        <a:xfrm>
          <a:off x="5276850" y="1094343"/>
          <a:ext cx="1579964" cy="1965600"/>
        </a:xfrm>
        <a:prstGeom prst="upArrowCallout">
          <a:avLst>
            <a:gd name="adj1" fmla="val 50000"/>
            <a:gd name="adj2" fmla="val 20000"/>
            <a:gd name="adj3" fmla="val 20000"/>
            <a:gd name="adj4" fmla="val 100000"/>
          </a:avLst>
        </a:prstGeom>
        <a:solidFill>
          <a:schemeClr val="accent2">
            <a:tint val="40000"/>
            <a:alpha val="90000"/>
            <a:hueOff val="-2980381"/>
            <a:satOff val="5971"/>
            <a:lumOff val="-17"/>
            <a:alphaOff val="0"/>
          </a:schemeClr>
        </a:solidFill>
        <a:ln w="15875" cap="rnd" cmpd="sng" algn="ctr">
          <a:solidFill>
            <a:schemeClr val="accent2">
              <a:tint val="40000"/>
              <a:alpha val="90000"/>
              <a:hueOff val="-2980381"/>
              <a:satOff val="5971"/>
              <a:lumOff val="-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4629" tIns="165100" rIns="124629" bIns="165100" numCol="1" spcCol="1270" anchor="t" anchorCtr="0">
          <a:noAutofit/>
        </a:bodyPr>
        <a:lstStyle/>
        <a:p>
          <a:pPr marL="0" lvl="0" indent="0" algn="l" defTabSz="533400">
            <a:lnSpc>
              <a:spcPct val="90000"/>
            </a:lnSpc>
            <a:spcBef>
              <a:spcPct val="0"/>
            </a:spcBef>
            <a:spcAft>
              <a:spcPct val="35000"/>
            </a:spcAft>
            <a:buNone/>
          </a:pPr>
          <a:r>
            <a:rPr lang="en-IN" sz="1200" kern="1200" dirty="0"/>
            <a:t>There was a drastic fall in the number of tweets and even went down to almost 300 just before the declaration of results</a:t>
          </a:r>
          <a:endParaRPr lang="en-US" sz="1200" kern="1200" dirty="0"/>
        </a:p>
      </dsp:txBody>
      <dsp:txXfrm>
        <a:off x="5276850" y="1410336"/>
        <a:ext cx="1579964" cy="1649607"/>
      </dsp:txXfrm>
    </dsp:sp>
    <dsp:sp modelId="{84BEBBC7-A1FD-4139-80C0-E5D7725B813A}">
      <dsp:nvSpPr>
        <dsp:cNvPr id="0" name=""/>
        <dsp:cNvSpPr/>
      </dsp:nvSpPr>
      <dsp:spPr>
        <a:xfrm>
          <a:off x="7032366" y="589772"/>
          <a:ext cx="1579964" cy="72"/>
        </a:xfrm>
        <a:prstGeom prst="rect">
          <a:avLst/>
        </a:prstGeom>
        <a:solidFill>
          <a:schemeClr val="accent2">
            <a:tint val="40000"/>
            <a:alpha val="90000"/>
            <a:hueOff val="-3251324"/>
            <a:satOff val="6514"/>
            <a:lumOff val="-18"/>
            <a:alphaOff val="0"/>
          </a:schemeClr>
        </a:solidFill>
        <a:ln w="15875" cap="rnd" cmpd="sng" algn="ctr">
          <a:solidFill>
            <a:schemeClr val="accent2">
              <a:tint val="40000"/>
              <a:alpha val="90000"/>
              <a:hueOff val="-3251324"/>
              <a:satOff val="6514"/>
              <a:lumOff val="-18"/>
              <a:alphaOff val="0"/>
            </a:schemeClr>
          </a:solidFill>
          <a:prstDash val="solid"/>
        </a:ln>
        <a:effectLst/>
      </dsp:spPr>
      <dsp:style>
        <a:lnRef idx="2">
          <a:scrgbClr r="0" g="0" b="0"/>
        </a:lnRef>
        <a:fillRef idx="1">
          <a:scrgbClr r="0" g="0" b="0"/>
        </a:fillRef>
        <a:effectRef idx="0">
          <a:scrgbClr r="0" g="0" b="0"/>
        </a:effectRef>
        <a:fontRef idx="minor"/>
      </dsp:style>
    </dsp:sp>
    <dsp:sp modelId="{B9A4A339-3A6E-4D70-B249-388C49D26056}">
      <dsp:nvSpPr>
        <dsp:cNvPr id="0" name=""/>
        <dsp:cNvSpPr/>
      </dsp:nvSpPr>
      <dsp:spPr>
        <a:xfrm>
          <a:off x="8654463" y="530764"/>
          <a:ext cx="80753" cy="151824"/>
        </a:xfrm>
        <a:prstGeom prst="chevron">
          <a:avLst>
            <a:gd name="adj" fmla="val 90000"/>
          </a:avLst>
        </a:prstGeom>
        <a:solidFill>
          <a:schemeClr val="accent2">
            <a:tint val="40000"/>
            <a:alpha val="90000"/>
            <a:hueOff val="-3522268"/>
            <a:satOff val="7057"/>
            <a:lumOff val="-20"/>
            <a:alphaOff val="0"/>
          </a:schemeClr>
        </a:solidFill>
        <a:ln w="15875" cap="rnd" cmpd="sng" algn="ctr">
          <a:solidFill>
            <a:schemeClr val="accent2">
              <a:tint val="40000"/>
              <a:alpha val="90000"/>
              <a:hueOff val="-3522268"/>
              <a:satOff val="7057"/>
              <a:lumOff val="-20"/>
              <a:alphaOff val="0"/>
            </a:schemeClr>
          </a:solidFill>
          <a:prstDash val="solid"/>
        </a:ln>
        <a:effectLst/>
      </dsp:spPr>
      <dsp:style>
        <a:lnRef idx="2">
          <a:scrgbClr r="0" g="0" b="0"/>
        </a:lnRef>
        <a:fillRef idx="1">
          <a:scrgbClr r="0" g="0" b="0"/>
        </a:fillRef>
        <a:effectRef idx="0">
          <a:scrgbClr r="0" g="0" b="0"/>
        </a:effectRef>
        <a:fontRef idx="minor"/>
      </dsp:style>
    </dsp:sp>
    <dsp:sp modelId="{029026A0-912B-423F-98B1-1B5FED00C353}">
      <dsp:nvSpPr>
        <dsp:cNvPr id="0" name=""/>
        <dsp:cNvSpPr/>
      </dsp:nvSpPr>
      <dsp:spPr>
        <a:xfrm>
          <a:off x="7483412" y="250872"/>
          <a:ext cx="677871" cy="677871"/>
        </a:xfrm>
        <a:prstGeom prst="ellipse">
          <a:avLst/>
        </a:prstGeom>
        <a:solidFill>
          <a:schemeClr val="accent2">
            <a:hueOff val="-4109173"/>
            <a:satOff val="6557"/>
            <a:lumOff val="-1412"/>
            <a:alphaOff val="0"/>
          </a:schemeClr>
        </a:solidFill>
        <a:ln w="15875" cap="rnd" cmpd="sng" algn="ctr">
          <a:solidFill>
            <a:schemeClr val="accent2">
              <a:hueOff val="-4109173"/>
              <a:satOff val="6557"/>
              <a:lumOff val="-1412"/>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6305" tIns="26305" rIns="26305" bIns="26305" numCol="1" spcCol="1270" anchor="ctr" anchorCtr="0">
          <a:noAutofit/>
        </a:bodyPr>
        <a:lstStyle/>
        <a:p>
          <a:pPr marL="0" lvl="0" indent="0" algn="ctr" defTabSz="1333500">
            <a:lnSpc>
              <a:spcPct val="90000"/>
            </a:lnSpc>
            <a:spcBef>
              <a:spcPct val="0"/>
            </a:spcBef>
            <a:spcAft>
              <a:spcPct val="35000"/>
            </a:spcAft>
            <a:buNone/>
          </a:pPr>
          <a:r>
            <a:rPr lang="en-US" sz="3000" kern="1200"/>
            <a:t>5</a:t>
          </a:r>
        </a:p>
      </dsp:txBody>
      <dsp:txXfrm>
        <a:off x="7582684" y="350144"/>
        <a:ext cx="479327" cy="479327"/>
      </dsp:txXfrm>
    </dsp:sp>
    <dsp:sp modelId="{073A2CFF-F3C2-471E-8E92-E039771FB2DB}">
      <dsp:nvSpPr>
        <dsp:cNvPr id="0" name=""/>
        <dsp:cNvSpPr/>
      </dsp:nvSpPr>
      <dsp:spPr>
        <a:xfrm>
          <a:off x="7032366" y="1094343"/>
          <a:ext cx="1579964" cy="1965600"/>
        </a:xfrm>
        <a:prstGeom prst="upArrowCallout">
          <a:avLst>
            <a:gd name="adj1" fmla="val 50000"/>
            <a:gd name="adj2" fmla="val 20000"/>
            <a:gd name="adj3" fmla="val 20000"/>
            <a:gd name="adj4" fmla="val 100000"/>
          </a:avLst>
        </a:prstGeom>
        <a:solidFill>
          <a:schemeClr val="accent2">
            <a:tint val="40000"/>
            <a:alpha val="90000"/>
            <a:hueOff val="-3793212"/>
            <a:satOff val="7600"/>
            <a:lumOff val="-21"/>
            <a:alphaOff val="0"/>
          </a:schemeClr>
        </a:solidFill>
        <a:ln w="15875" cap="rnd" cmpd="sng" algn="ctr">
          <a:solidFill>
            <a:schemeClr val="accent2">
              <a:tint val="40000"/>
              <a:alpha val="90000"/>
              <a:hueOff val="-3793212"/>
              <a:satOff val="7600"/>
              <a:lumOff val="-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4629" tIns="165100" rIns="124629" bIns="165100" numCol="1" spcCol="1270" anchor="t" anchorCtr="0">
          <a:noAutofit/>
        </a:bodyPr>
        <a:lstStyle/>
        <a:p>
          <a:pPr marL="0" lvl="0" indent="0" algn="l" defTabSz="533400">
            <a:lnSpc>
              <a:spcPct val="90000"/>
            </a:lnSpc>
            <a:spcBef>
              <a:spcPct val="0"/>
            </a:spcBef>
            <a:spcAft>
              <a:spcPct val="35000"/>
            </a:spcAft>
            <a:buNone/>
          </a:pPr>
          <a:r>
            <a:rPr lang="en-IN" sz="1200" kern="1200"/>
            <a:t>The average number of tweets during the middle were about 600 tweets</a:t>
          </a:r>
          <a:endParaRPr lang="en-US" sz="1200" kern="1200"/>
        </a:p>
      </dsp:txBody>
      <dsp:txXfrm>
        <a:off x="7032366" y="1410336"/>
        <a:ext cx="1579964" cy="1649607"/>
      </dsp:txXfrm>
    </dsp:sp>
    <dsp:sp modelId="{03C057B5-23BB-4A8B-9805-755A7519F6EF}">
      <dsp:nvSpPr>
        <dsp:cNvPr id="0" name=""/>
        <dsp:cNvSpPr/>
      </dsp:nvSpPr>
      <dsp:spPr>
        <a:xfrm>
          <a:off x="8787882" y="589771"/>
          <a:ext cx="789982" cy="72"/>
        </a:xfrm>
        <a:prstGeom prst="rect">
          <a:avLst/>
        </a:prstGeom>
        <a:solidFill>
          <a:schemeClr val="accent2">
            <a:tint val="40000"/>
            <a:alpha val="90000"/>
            <a:hueOff val="-4064155"/>
            <a:satOff val="8142"/>
            <a:lumOff val="-23"/>
            <a:alphaOff val="0"/>
          </a:schemeClr>
        </a:solidFill>
        <a:ln w="15875" cap="rnd" cmpd="sng" algn="ctr">
          <a:solidFill>
            <a:schemeClr val="accent2">
              <a:tint val="40000"/>
              <a:alpha val="90000"/>
              <a:hueOff val="-4064155"/>
              <a:satOff val="8142"/>
              <a:lumOff val="-23"/>
              <a:alphaOff val="0"/>
            </a:schemeClr>
          </a:solidFill>
          <a:prstDash val="solid"/>
        </a:ln>
        <a:effectLst/>
      </dsp:spPr>
      <dsp:style>
        <a:lnRef idx="2">
          <a:scrgbClr r="0" g="0" b="0"/>
        </a:lnRef>
        <a:fillRef idx="1">
          <a:scrgbClr r="0" g="0" b="0"/>
        </a:fillRef>
        <a:effectRef idx="0">
          <a:scrgbClr r="0" g="0" b="0"/>
        </a:effectRef>
        <a:fontRef idx="minor"/>
      </dsp:style>
    </dsp:sp>
    <dsp:sp modelId="{5B329422-35FA-403A-8410-AA54198FA451}">
      <dsp:nvSpPr>
        <dsp:cNvPr id="0" name=""/>
        <dsp:cNvSpPr/>
      </dsp:nvSpPr>
      <dsp:spPr>
        <a:xfrm>
          <a:off x="9238929" y="250872"/>
          <a:ext cx="677871" cy="677871"/>
        </a:xfrm>
        <a:prstGeom prst="ellipse">
          <a:avLst/>
        </a:prstGeom>
        <a:solidFill>
          <a:schemeClr val="accent2">
            <a:hueOff val="-5136466"/>
            <a:satOff val="8196"/>
            <a:lumOff val="-1765"/>
            <a:alphaOff val="0"/>
          </a:schemeClr>
        </a:solidFill>
        <a:ln w="15875" cap="rnd" cmpd="sng" algn="ctr">
          <a:solidFill>
            <a:schemeClr val="accent2">
              <a:hueOff val="-5136466"/>
              <a:satOff val="8196"/>
              <a:lumOff val="-1765"/>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6305" tIns="26305" rIns="26305" bIns="26305" numCol="1" spcCol="1270" anchor="ctr" anchorCtr="0">
          <a:noAutofit/>
        </a:bodyPr>
        <a:lstStyle/>
        <a:p>
          <a:pPr marL="0" lvl="0" indent="0" algn="ctr" defTabSz="1333500">
            <a:lnSpc>
              <a:spcPct val="90000"/>
            </a:lnSpc>
            <a:spcBef>
              <a:spcPct val="0"/>
            </a:spcBef>
            <a:spcAft>
              <a:spcPct val="35000"/>
            </a:spcAft>
            <a:buNone/>
          </a:pPr>
          <a:r>
            <a:rPr lang="en-US" sz="3000" kern="1200"/>
            <a:t>6</a:t>
          </a:r>
        </a:p>
      </dsp:txBody>
      <dsp:txXfrm>
        <a:off x="9338201" y="350144"/>
        <a:ext cx="479327" cy="479327"/>
      </dsp:txXfrm>
    </dsp:sp>
    <dsp:sp modelId="{B4477CC1-8AEB-46CD-81C3-701671D6FC8D}">
      <dsp:nvSpPr>
        <dsp:cNvPr id="0" name=""/>
        <dsp:cNvSpPr/>
      </dsp:nvSpPr>
      <dsp:spPr>
        <a:xfrm>
          <a:off x="8787882" y="1094343"/>
          <a:ext cx="1579964" cy="1965600"/>
        </a:xfrm>
        <a:prstGeom prst="upArrowCallout">
          <a:avLst>
            <a:gd name="adj1" fmla="val 50000"/>
            <a:gd name="adj2" fmla="val 20000"/>
            <a:gd name="adj3" fmla="val 20000"/>
            <a:gd name="adj4" fmla="val 100000"/>
          </a:avLst>
        </a:prstGeom>
        <a:solidFill>
          <a:schemeClr val="accent2">
            <a:tint val="40000"/>
            <a:alpha val="90000"/>
            <a:hueOff val="-4606043"/>
            <a:satOff val="9228"/>
            <a:lumOff val="-26"/>
            <a:alphaOff val="0"/>
          </a:schemeClr>
        </a:solidFill>
        <a:ln w="15875" cap="rnd" cmpd="sng" algn="ctr">
          <a:solidFill>
            <a:schemeClr val="accent2">
              <a:tint val="40000"/>
              <a:alpha val="90000"/>
              <a:hueOff val="-4606043"/>
              <a:satOff val="9228"/>
              <a:lumOff val="-2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4629" tIns="165100" rIns="124629" bIns="165100" numCol="1" spcCol="1270" anchor="t" anchorCtr="0">
          <a:noAutofit/>
        </a:bodyPr>
        <a:lstStyle/>
        <a:p>
          <a:pPr marL="0" lvl="0" indent="0" algn="l" defTabSz="533400">
            <a:lnSpc>
              <a:spcPct val="90000"/>
            </a:lnSpc>
            <a:spcBef>
              <a:spcPct val="0"/>
            </a:spcBef>
            <a:spcAft>
              <a:spcPct val="35000"/>
            </a:spcAft>
            <a:buNone/>
          </a:pPr>
          <a:r>
            <a:rPr lang="en-IN" sz="1200" kern="1200"/>
            <a:t>The number of tweets dropped to 500 on 22</a:t>
          </a:r>
          <a:r>
            <a:rPr lang="en-IN" sz="1200" kern="1200" baseline="30000"/>
            <a:t>nd</a:t>
          </a:r>
          <a:r>
            <a:rPr lang="en-IN" sz="1200" kern="1200"/>
            <a:t> May</a:t>
          </a:r>
          <a:endParaRPr lang="en-US" sz="1200" kern="1200"/>
        </a:p>
      </dsp:txBody>
      <dsp:txXfrm>
        <a:off x="8787882" y="1410336"/>
        <a:ext cx="1579964" cy="164960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5233D9-E196-4D10-BEEF-FA2EFC2229D8}">
      <dsp:nvSpPr>
        <dsp:cNvPr id="0" name=""/>
        <dsp:cNvSpPr/>
      </dsp:nvSpPr>
      <dsp:spPr>
        <a:xfrm>
          <a:off x="0" y="6220"/>
          <a:ext cx="5728344" cy="7903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EB03D7-0BE4-4F3F-8EE7-4568F1FC37ED}">
      <dsp:nvSpPr>
        <dsp:cNvPr id="0" name=""/>
        <dsp:cNvSpPr/>
      </dsp:nvSpPr>
      <dsp:spPr>
        <a:xfrm>
          <a:off x="239093" y="184058"/>
          <a:ext cx="435140" cy="4347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6C30C7-79E4-47A7-B811-578E3ECFBDDA}">
      <dsp:nvSpPr>
        <dsp:cNvPr id="0" name=""/>
        <dsp:cNvSpPr/>
      </dsp:nvSpPr>
      <dsp:spPr>
        <a:xfrm>
          <a:off x="913327" y="6220"/>
          <a:ext cx="4800951" cy="815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64" tIns="86264" rIns="86264" bIns="86264" numCol="1" spcCol="1270" anchor="ctr" anchorCtr="0">
          <a:noAutofit/>
        </a:bodyPr>
        <a:lstStyle/>
        <a:p>
          <a:pPr marL="0" lvl="0" indent="0" algn="l" defTabSz="622300">
            <a:lnSpc>
              <a:spcPct val="100000"/>
            </a:lnSpc>
            <a:spcBef>
              <a:spcPct val="0"/>
            </a:spcBef>
            <a:spcAft>
              <a:spcPct val="35000"/>
            </a:spcAft>
            <a:buNone/>
          </a:pPr>
          <a:r>
            <a:rPr lang="en-IN" sz="1400" kern="1200"/>
            <a:t>We analysed each party’s chances of winning leading up to the results</a:t>
          </a:r>
          <a:endParaRPr lang="en-US" sz="1400" kern="1200"/>
        </a:p>
      </dsp:txBody>
      <dsp:txXfrm>
        <a:off x="913327" y="6220"/>
        <a:ext cx="4800951" cy="815091"/>
      </dsp:txXfrm>
    </dsp:sp>
    <dsp:sp modelId="{8DC3C32E-67B0-46F3-9DDE-AA2E644D7EF4}">
      <dsp:nvSpPr>
        <dsp:cNvPr id="0" name=""/>
        <dsp:cNvSpPr/>
      </dsp:nvSpPr>
      <dsp:spPr>
        <a:xfrm>
          <a:off x="0" y="1025085"/>
          <a:ext cx="5728344" cy="7903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1B00AC-D1A7-40F8-A445-9F373A604D0A}">
      <dsp:nvSpPr>
        <dsp:cNvPr id="0" name=""/>
        <dsp:cNvSpPr/>
      </dsp:nvSpPr>
      <dsp:spPr>
        <a:xfrm>
          <a:off x="239093" y="1202923"/>
          <a:ext cx="435140" cy="4347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CD5C5F-7D0E-4562-BFE4-A564ED3075A5}">
      <dsp:nvSpPr>
        <dsp:cNvPr id="0" name=""/>
        <dsp:cNvSpPr/>
      </dsp:nvSpPr>
      <dsp:spPr>
        <a:xfrm>
          <a:off x="913327" y="1025085"/>
          <a:ext cx="4800951" cy="815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64" tIns="86264" rIns="86264" bIns="86264" numCol="1" spcCol="1270" anchor="ctr" anchorCtr="0">
          <a:noAutofit/>
        </a:bodyPr>
        <a:lstStyle/>
        <a:p>
          <a:pPr marL="0" lvl="0" indent="0" algn="l" defTabSz="622300">
            <a:lnSpc>
              <a:spcPct val="100000"/>
            </a:lnSpc>
            <a:spcBef>
              <a:spcPct val="0"/>
            </a:spcBef>
            <a:spcAft>
              <a:spcPct val="35000"/>
            </a:spcAft>
            <a:buNone/>
          </a:pPr>
          <a:r>
            <a:rPr lang="en-IN" sz="1400" kern="1200" dirty="0"/>
            <a:t>To do this we plotted the probabilities of each party’s winning chances</a:t>
          </a:r>
          <a:endParaRPr lang="en-US" sz="1400" kern="1200" dirty="0"/>
        </a:p>
      </dsp:txBody>
      <dsp:txXfrm>
        <a:off x="913327" y="1025085"/>
        <a:ext cx="4800951" cy="815091"/>
      </dsp:txXfrm>
    </dsp:sp>
    <dsp:sp modelId="{D1A75CB0-BC05-4593-BA3F-141BBBC43E96}">
      <dsp:nvSpPr>
        <dsp:cNvPr id="0" name=""/>
        <dsp:cNvSpPr/>
      </dsp:nvSpPr>
      <dsp:spPr>
        <a:xfrm>
          <a:off x="0" y="2043949"/>
          <a:ext cx="5728344" cy="7903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90C5B3-99A8-4310-B244-A212A9E6B667}">
      <dsp:nvSpPr>
        <dsp:cNvPr id="0" name=""/>
        <dsp:cNvSpPr/>
      </dsp:nvSpPr>
      <dsp:spPr>
        <a:xfrm>
          <a:off x="239093" y="2221787"/>
          <a:ext cx="435140" cy="4347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72C8F9-EFE6-4162-BCB1-E1C7700A7C98}">
      <dsp:nvSpPr>
        <dsp:cNvPr id="0" name=""/>
        <dsp:cNvSpPr/>
      </dsp:nvSpPr>
      <dsp:spPr>
        <a:xfrm>
          <a:off x="913327" y="2043949"/>
          <a:ext cx="4800951" cy="815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64" tIns="86264" rIns="86264" bIns="86264" numCol="1" spcCol="1270" anchor="ctr" anchorCtr="0">
          <a:noAutofit/>
        </a:bodyPr>
        <a:lstStyle/>
        <a:p>
          <a:pPr marL="0" lvl="0" indent="0" algn="l" defTabSz="622300">
            <a:lnSpc>
              <a:spcPct val="100000"/>
            </a:lnSpc>
            <a:spcBef>
              <a:spcPct val="0"/>
            </a:spcBef>
            <a:spcAft>
              <a:spcPct val="35000"/>
            </a:spcAft>
            <a:buNone/>
          </a:pPr>
          <a:r>
            <a:rPr lang="en-IN" sz="1400" kern="1200" dirty="0"/>
            <a:t>Coalitions between parties were also taken into consideration and probabilities of winning were plotted</a:t>
          </a:r>
          <a:endParaRPr lang="en-US" sz="1400" kern="1200" dirty="0"/>
        </a:p>
      </dsp:txBody>
      <dsp:txXfrm>
        <a:off x="913327" y="2043949"/>
        <a:ext cx="4800951" cy="815091"/>
      </dsp:txXfrm>
    </dsp:sp>
    <dsp:sp modelId="{DA0708FE-0EBD-4E40-B7E3-5F0C89B986D6}">
      <dsp:nvSpPr>
        <dsp:cNvPr id="0" name=""/>
        <dsp:cNvSpPr/>
      </dsp:nvSpPr>
      <dsp:spPr>
        <a:xfrm>
          <a:off x="0" y="3062813"/>
          <a:ext cx="5728344" cy="7903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F17C62-82AB-4D84-90AB-C52D7BE12741}">
      <dsp:nvSpPr>
        <dsp:cNvPr id="0" name=""/>
        <dsp:cNvSpPr/>
      </dsp:nvSpPr>
      <dsp:spPr>
        <a:xfrm>
          <a:off x="239093" y="3240651"/>
          <a:ext cx="435140" cy="4347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EBCE43-A0BF-49D8-8ADC-4ABF4AAE6277}">
      <dsp:nvSpPr>
        <dsp:cNvPr id="0" name=""/>
        <dsp:cNvSpPr/>
      </dsp:nvSpPr>
      <dsp:spPr>
        <a:xfrm>
          <a:off x="913327" y="3062813"/>
          <a:ext cx="4800951" cy="815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64" tIns="86264" rIns="86264" bIns="86264" numCol="1" spcCol="1270" anchor="ctr" anchorCtr="0">
          <a:noAutofit/>
        </a:bodyPr>
        <a:lstStyle/>
        <a:p>
          <a:pPr marL="0" lvl="0" indent="0" algn="l" defTabSz="622300">
            <a:lnSpc>
              <a:spcPct val="100000"/>
            </a:lnSpc>
            <a:spcBef>
              <a:spcPct val="0"/>
            </a:spcBef>
            <a:spcAft>
              <a:spcPct val="35000"/>
            </a:spcAft>
            <a:buNone/>
          </a:pPr>
          <a:r>
            <a:rPr lang="en-IN" sz="1400" kern="1200" dirty="0"/>
            <a:t>The probability scores were accurate and showed that BJP had a much higher probability of winning compared to other parties</a:t>
          </a:r>
          <a:endParaRPr lang="en-US" sz="1400" kern="1200" dirty="0"/>
        </a:p>
      </dsp:txBody>
      <dsp:txXfrm>
        <a:off x="913327" y="3062813"/>
        <a:ext cx="4800951" cy="815091"/>
      </dsp:txXfrm>
    </dsp:sp>
    <dsp:sp modelId="{C27C8FAB-AB25-4DC1-8B7E-82197B44083A}">
      <dsp:nvSpPr>
        <dsp:cNvPr id="0" name=""/>
        <dsp:cNvSpPr/>
      </dsp:nvSpPr>
      <dsp:spPr>
        <a:xfrm>
          <a:off x="0" y="4081677"/>
          <a:ext cx="5728344" cy="7903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1A47DE-975B-42ED-A5A6-C98D84FDCF42}">
      <dsp:nvSpPr>
        <dsp:cNvPr id="0" name=""/>
        <dsp:cNvSpPr/>
      </dsp:nvSpPr>
      <dsp:spPr>
        <a:xfrm rot="10800000">
          <a:off x="239093" y="4259515"/>
          <a:ext cx="435140" cy="43471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4F252C5-3A2A-48F0-87BB-CC671AC2271B}">
      <dsp:nvSpPr>
        <dsp:cNvPr id="0" name=""/>
        <dsp:cNvSpPr/>
      </dsp:nvSpPr>
      <dsp:spPr>
        <a:xfrm>
          <a:off x="913327" y="4081677"/>
          <a:ext cx="4800951" cy="815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64" tIns="86264" rIns="86264" bIns="86264" numCol="1" spcCol="1270" anchor="ctr" anchorCtr="0">
          <a:noAutofit/>
        </a:bodyPr>
        <a:lstStyle/>
        <a:p>
          <a:pPr marL="0" lvl="0" indent="0" algn="l" defTabSz="622300">
            <a:lnSpc>
              <a:spcPct val="100000"/>
            </a:lnSpc>
            <a:spcBef>
              <a:spcPct val="0"/>
            </a:spcBef>
            <a:spcAft>
              <a:spcPct val="35000"/>
            </a:spcAft>
            <a:buNone/>
          </a:pPr>
          <a:r>
            <a:rPr lang="en-IN" sz="1400" kern="1200"/>
            <a:t>The plot also showed that parties except BJP and Congress barely stood a chance in the Elections</a:t>
          </a:r>
          <a:endParaRPr lang="en-US" sz="1400" kern="1200"/>
        </a:p>
      </dsp:txBody>
      <dsp:txXfrm>
        <a:off x="913327" y="4081677"/>
        <a:ext cx="4800951" cy="81509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F9498-2BE9-426F-91AA-1A7E2EF128CF}">
      <dsp:nvSpPr>
        <dsp:cNvPr id="0" name=""/>
        <dsp:cNvSpPr/>
      </dsp:nvSpPr>
      <dsp:spPr>
        <a:xfrm>
          <a:off x="93971" y="497788"/>
          <a:ext cx="898579" cy="898579"/>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B94FD7-65C9-43B3-BF4A-BDC1F9510D0E}">
      <dsp:nvSpPr>
        <dsp:cNvPr id="0" name=""/>
        <dsp:cNvSpPr/>
      </dsp:nvSpPr>
      <dsp:spPr>
        <a:xfrm>
          <a:off x="282673" y="686489"/>
          <a:ext cx="521176" cy="5211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3BC838D-A309-4060-83EE-D8A7FDE5E55E}">
      <dsp:nvSpPr>
        <dsp:cNvPr id="0" name=""/>
        <dsp:cNvSpPr/>
      </dsp:nvSpPr>
      <dsp:spPr>
        <a:xfrm>
          <a:off x="1185104" y="497788"/>
          <a:ext cx="2118080" cy="89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kern="1200" dirty="0">
              <a:solidFill>
                <a:schemeClr val="tx1"/>
              </a:solidFill>
            </a:rPr>
            <a:t>The mean of the scores of each party were found per day</a:t>
          </a:r>
          <a:endParaRPr lang="en-US" sz="1600" kern="1200" dirty="0">
            <a:solidFill>
              <a:schemeClr val="tx1"/>
            </a:solidFill>
          </a:endParaRPr>
        </a:p>
      </dsp:txBody>
      <dsp:txXfrm>
        <a:off x="1185104" y="497788"/>
        <a:ext cx="2118080" cy="898579"/>
      </dsp:txXfrm>
    </dsp:sp>
    <dsp:sp modelId="{8EC3F5FE-7F83-4595-800A-27F8DB9D04AE}">
      <dsp:nvSpPr>
        <dsp:cNvPr id="0" name=""/>
        <dsp:cNvSpPr/>
      </dsp:nvSpPr>
      <dsp:spPr>
        <a:xfrm>
          <a:off x="3672243" y="497788"/>
          <a:ext cx="898579" cy="898579"/>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859584-A8ED-4F3B-99A0-C1A554227AEA}">
      <dsp:nvSpPr>
        <dsp:cNvPr id="0" name=""/>
        <dsp:cNvSpPr/>
      </dsp:nvSpPr>
      <dsp:spPr>
        <a:xfrm>
          <a:off x="3860945" y="686489"/>
          <a:ext cx="521176" cy="5211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480090F-ABD8-419A-A29C-0531843A46A5}">
      <dsp:nvSpPr>
        <dsp:cNvPr id="0" name=""/>
        <dsp:cNvSpPr/>
      </dsp:nvSpPr>
      <dsp:spPr>
        <a:xfrm>
          <a:off x="4763376" y="497788"/>
          <a:ext cx="2118080" cy="89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kern="1200">
              <a:solidFill>
                <a:schemeClr val="tx1"/>
              </a:solidFill>
            </a:rPr>
            <a:t>These were again averaged per day, and the corresponding </a:t>
          </a:r>
          <a:r>
            <a:rPr lang="el-GR" sz="1600" kern="1200">
              <a:solidFill>
                <a:schemeClr val="tx1"/>
              </a:solidFill>
            </a:rPr>
            <a:t>λ</a:t>
          </a:r>
          <a:r>
            <a:rPr lang="en-IN" sz="1600" kern="1200">
              <a:solidFill>
                <a:schemeClr val="tx1"/>
              </a:solidFill>
            </a:rPr>
            <a:t> calculated</a:t>
          </a:r>
          <a:endParaRPr lang="en-US" sz="1600" kern="1200">
            <a:solidFill>
              <a:schemeClr val="tx1"/>
            </a:solidFill>
          </a:endParaRPr>
        </a:p>
      </dsp:txBody>
      <dsp:txXfrm>
        <a:off x="4763376" y="497788"/>
        <a:ext cx="2118080" cy="898579"/>
      </dsp:txXfrm>
    </dsp:sp>
    <dsp:sp modelId="{EC40B97C-E46A-4E79-8D70-050DE6956510}">
      <dsp:nvSpPr>
        <dsp:cNvPr id="0" name=""/>
        <dsp:cNvSpPr/>
      </dsp:nvSpPr>
      <dsp:spPr>
        <a:xfrm>
          <a:off x="7250515" y="497788"/>
          <a:ext cx="898579" cy="898579"/>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E10EF7-63F3-4694-A8AB-07CB9A5DD6FB}">
      <dsp:nvSpPr>
        <dsp:cNvPr id="0" name=""/>
        <dsp:cNvSpPr/>
      </dsp:nvSpPr>
      <dsp:spPr>
        <a:xfrm>
          <a:off x="7439217" y="686489"/>
          <a:ext cx="521176" cy="5211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009102-734D-4315-8CE3-8A1BFB59EAC0}">
      <dsp:nvSpPr>
        <dsp:cNvPr id="0" name=""/>
        <dsp:cNvSpPr/>
      </dsp:nvSpPr>
      <dsp:spPr>
        <a:xfrm>
          <a:off x="8341647" y="497788"/>
          <a:ext cx="2118080" cy="89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kern="1200">
              <a:solidFill>
                <a:schemeClr val="tx1"/>
              </a:solidFill>
            </a:rPr>
            <a:t>The Poisson Distribution for each party was plotted</a:t>
          </a:r>
          <a:endParaRPr lang="en-US" sz="1600" kern="1200">
            <a:solidFill>
              <a:schemeClr val="tx1"/>
            </a:solidFill>
          </a:endParaRPr>
        </a:p>
      </dsp:txBody>
      <dsp:txXfrm>
        <a:off x="8341647" y="497788"/>
        <a:ext cx="2118080" cy="898579"/>
      </dsp:txXfrm>
    </dsp:sp>
    <dsp:sp modelId="{BD0371C5-DC72-4352-88B5-2675951D6DB2}">
      <dsp:nvSpPr>
        <dsp:cNvPr id="0" name=""/>
        <dsp:cNvSpPr/>
      </dsp:nvSpPr>
      <dsp:spPr>
        <a:xfrm>
          <a:off x="93971" y="1968373"/>
          <a:ext cx="898579" cy="898579"/>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C90024-D405-462D-8C6F-FD3DD8CD31DD}">
      <dsp:nvSpPr>
        <dsp:cNvPr id="0" name=""/>
        <dsp:cNvSpPr/>
      </dsp:nvSpPr>
      <dsp:spPr>
        <a:xfrm>
          <a:off x="282673" y="2157075"/>
          <a:ext cx="521176" cy="5211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777B67E-A695-429D-9941-2A23F45A392A}">
      <dsp:nvSpPr>
        <dsp:cNvPr id="0" name=""/>
        <dsp:cNvSpPr/>
      </dsp:nvSpPr>
      <dsp:spPr>
        <a:xfrm>
          <a:off x="1185104" y="1968373"/>
          <a:ext cx="2118080" cy="89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kern="1200">
              <a:solidFill>
                <a:schemeClr val="tx1"/>
              </a:solidFill>
            </a:rPr>
            <a:t>The curve resembled the distribution for </a:t>
          </a:r>
          <a:r>
            <a:rPr lang="el-GR" sz="1600" kern="1200">
              <a:solidFill>
                <a:schemeClr val="tx1"/>
              </a:solidFill>
            </a:rPr>
            <a:t>λ</a:t>
          </a:r>
          <a:r>
            <a:rPr lang="en-IN" sz="1600" kern="1200">
              <a:solidFill>
                <a:schemeClr val="tx1"/>
              </a:solidFill>
            </a:rPr>
            <a:t> = 1 for all parties </a:t>
          </a:r>
          <a:endParaRPr lang="en-US" sz="1600" kern="1200">
            <a:solidFill>
              <a:schemeClr val="tx1"/>
            </a:solidFill>
          </a:endParaRPr>
        </a:p>
      </dsp:txBody>
      <dsp:txXfrm>
        <a:off x="1185104" y="1968373"/>
        <a:ext cx="2118080" cy="898579"/>
      </dsp:txXfrm>
    </dsp:sp>
    <dsp:sp modelId="{3DD67E44-4FF0-42E2-BECE-0A8769DB8250}">
      <dsp:nvSpPr>
        <dsp:cNvPr id="0" name=""/>
        <dsp:cNvSpPr/>
      </dsp:nvSpPr>
      <dsp:spPr>
        <a:xfrm>
          <a:off x="3672243" y="1968373"/>
          <a:ext cx="898579" cy="898579"/>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3E5F22-C0C3-4333-8AF0-3C89E6C52C13}">
      <dsp:nvSpPr>
        <dsp:cNvPr id="0" name=""/>
        <dsp:cNvSpPr/>
      </dsp:nvSpPr>
      <dsp:spPr>
        <a:xfrm>
          <a:off x="3860945" y="2157075"/>
          <a:ext cx="521176" cy="5211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6FDB010-58D3-48AB-92F0-1F207D6987D2}">
      <dsp:nvSpPr>
        <dsp:cNvPr id="0" name=""/>
        <dsp:cNvSpPr/>
      </dsp:nvSpPr>
      <dsp:spPr>
        <a:xfrm>
          <a:off x="4763376" y="1968373"/>
          <a:ext cx="2118080" cy="89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kern="1200">
              <a:solidFill>
                <a:schemeClr val="tx1"/>
              </a:solidFill>
            </a:rPr>
            <a:t>Since the means differ by microscopic values, they aren’t reflected on the plot</a:t>
          </a:r>
          <a:endParaRPr lang="en-US" sz="1600" kern="1200">
            <a:solidFill>
              <a:schemeClr val="tx1"/>
            </a:solidFill>
          </a:endParaRPr>
        </a:p>
      </dsp:txBody>
      <dsp:txXfrm>
        <a:off x="4763376" y="1968373"/>
        <a:ext cx="2118080" cy="898579"/>
      </dsp:txXfrm>
    </dsp:sp>
    <dsp:sp modelId="{75B5DB84-8450-42DC-A430-8C50627CE5DE}">
      <dsp:nvSpPr>
        <dsp:cNvPr id="0" name=""/>
        <dsp:cNvSpPr/>
      </dsp:nvSpPr>
      <dsp:spPr>
        <a:xfrm>
          <a:off x="7250515" y="1968373"/>
          <a:ext cx="898579" cy="898579"/>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559DCB-CB9F-4D30-B289-639D940E6F14}">
      <dsp:nvSpPr>
        <dsp:cNvPr id="0" name=""/>
        <dsp:cNvSpPr/>
      </dsp:nvSpPr>
      <dsp:spPr>
        <a:xfrm>
          <a:off x="7439217" y="2157075"/>
          <a:ext cx="521176" cy="52117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0F4D301-9A58-428A-85B7-F0CE710D5166}">
      <dsp:nvSpPr>
        <dsp:cNvPr id="0" name=""/>
        <dsp:cNvSpPr/>
      </dsp:nvSpPr>
      <dsp:spPr>
        <a:xfrm>
          <a:off x="8341647" y="1968373"/>
          <a:ext cx="2118080" cy="89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kern="1200">
              <a:solidFill>
                <a:schemeClr val="tx1"/>
              </a:solidFill>
            </a:rPr>
            <a:t>However, results of the distribution show that BJP is the clear winner</a:t>
          </a:r>
          <a:endParaRPr lang="en-US" sz="1600" kern="1200">
            <a:solidFill>
              <a:schemeClr val="tx1"/>
            </a:solidFill>
          </a:endParaRPr>
        </a:p>
      </dsp:txBody>
      <dsp:txXfrm>
        <a:off x="8341647" y="1968373"/>
        <a:ext cx="2118080" cy="89857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5C464-E9A7-41E6-ABBE-7E2752835598}">
      <dsp:nvSpPr>
        <dsp:cNvPr id="0" name=""/>
        <dsp:cNvSpPr/>
      </dsp:nvSpPr>
      <dsp:spPr>
        <a:xfrm>
          <a:off x="218794" y="34739"/>
          <a:ext cx="1339248" cy="133924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2FC638-3F5E-47F3-AA85-CC9E0DE6BB63}">
      <dsp:nvSpPr>
        <dsp:cNvPr id="0" name=""/>
        <dsp:cNvSpPr/>
      </dsp:nvSpPr>
      <dsp:spPr>
        <a:xfrm>
          <a:off x="500036" y="315982"/>
          <a:ext cx="776764" cy="7767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00F5C6B-3FCA-4DE8-A399-1397925454A9}">
      <dsp:nvSpPr>
        <dsp:cNvPr id="0" name=""/>
        <dsp:cNvSpPr/>
      </dsp:nvSpPr>
      <dsp:spPr>
        <a:xfrm>
          <a:off x="1845025" y="34739"/>
          <a:ext cx="3156800" cy="1339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IN" sz="1500" kern="1200"/>
            <a:t>We also analysed the emotions and moods associated with every party and state</a:t>
          </a:r>
          <a:endParaRPr lang="en-US" sz="1500" kern="1200"/>
        </a:p>
      </dsp:txBody>
      <dsp:txXfrm>
        <a:off x="1845025" y="34739"/>
        <a:ext cx="3156800" cy="1339248"/>
      </dsp:txXfrm>
    </dsp:sp>
    <dsp:sp modelId="{9092BD0A-A368-47DC-99A4-8672E1775F72}">
      <dsp:nvSpPr>
        <dsp:cNvPr id="0" name=""/>
        <dsp:cNvSpPr/>
      </dsp:nvSpPr>
      <dsp:spPr>
        <a:xfrm>
          <a:off x="5551874" y="34739"/>
          <a:ext cx="1339248" cy="133924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6D0627-B1ED-45C9-A35A-4C11F0913EC5}">
      <dsp:nvSpPr>
        <dsp:cNvPr id="0" name=""/>
        <dsp:cNvSpPr/>
      </dsp:nvSpPr>
      <dsp:spPr>
        <a:xfrm>
          <a:off x="5833116" y="315982"/>
          <a:ext cx="776764" cy="7767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169920-ABA2-4B2B-A9C4-448BC530AC86}">
      <dsp:nvSpPr>
        <dsp:cNvPr id="0" name=""/>
        <dsp:cNvSpPr/>
      </dsp:nvSpPr>
      <dsp:spPr>
        <a:xfrm>
          <a:off x="7178104" y="34739"/>
          <a:ext cx="3156800" cy="1339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IN" sz="1500" kern="1200"/>
            <a:t>The tagged NRC Emotion Lexicon dataset was used to do this</a:t>
          </a:r>
          <a:endParaRPr lang="en-US" sz="1500" kern="1200"/>
        </a:p>
      </dsp:txBody>
      <dsp:txXfrm>
        <a:off x="7178104" y="34739"/>
        <a:ext cx="3156800" cy="1339248"/>
      </dsp:txXfrm>
    </dsp:sp>
    <dsp:sp modelId="{9D2EB12B-F052-4ECF-8CE8-26CC0941F9A0}">
      <dsp:nvSpPr>
        <dsp:cNvPr id="0" name=""/>
        <dsp:cNvSpPr/>
      </dsp:nvSpPr>
      <dsp:spPr>
        <a:xfrm>
          <a:off x="218794" y="1936827"/>
          <a:ext cx="1339248" cy="133924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5EAFC0-01C1-4120-B03C-1CCEAF17651D}">
      <dsp:nvSpPr>
        <dsp:cNvPr id="0" name=""/>
        <dsp:cNvSpPr/>
      </dsp:nvSpPr>
      <dsp:spPr>
        <a:xfrm>
          <a:off x="500036" y="2218069"/>
          <a:ext cx="776764" cy="7767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2F8C19-3998-4E19-881A-48E484FB834E}">
      <dsp:nvSpPr>
        <dsp:cNvPr id="0" name=""/>
        <dsp:cNvSpPr/>
      </dsp:nvSpPr>
      <dsp:spPr>
        <a:xfrm>
          <a:off x="1845025" y="1936827"/>
          <a:ext cx="3156800" cy="1339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IN" sz="1500" kern="1200"/>
            <a:t>This helped us find out what the people felt about the parties and the moods associated with them</a:t>
          </a:r>
          <a:endParaRPr lang="en-US" sz="1500" kern="1200"/>
        </a:p>
      </dsp:txBody>
      <dsp:txXfrm>
        <a:off x="1845025" y="1936827"/>
        <a:ext cx="3156800" cy="1339248"/>
      </dsp:txXfrm>
    </dsp:sp>
    <dsp:sp modelId="{5678A97B-49B5-4326-9812-71CBEAC8FAA3}">
      <dsp:nvSpPr>
        <dsp:cNvPr id="0" name=""/>
        <dsp:cNvSpPr/>
      </dsp:nvSpPr>
      <dsp:spPr>
        <a:xfrm>
          <a:off x="5551874" y="1936827"/>
          <a:ext cx="1339248" cy="133924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82123F-66D6-46F3-97BB-3F3F7EC36DA6}">
      <dsp:nvSpPr>
        <dsp:cNvPr id="0" name=""/>
        <dsp:cNvSpPr/>
      </dsp:nvSpPr>
      <dsp:spPr>
        <a:xfrm>
          <a:off x="5833116" y="2218069"/>
          <a:ext cx="776764" cy="7767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876503C-62FA-430F-B6AC-94A76E459DBF}">
      <dsp:nvSpPr>
        <dsp:cNvPr id="0" name=""/>
        <dsp:cNvSpPr/>
      </dsp:nvSpPr>
      <dsp:spPr>
        <a:xfrm>
          <a:off x="7178104" y="1936827"/>
          <a:ext cx="3156800" cy="1339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IN" sz="1500" kern="1200"/>
            <a:t>The metric provided a certain degree of measure beyond just the positivity and the negativity of the tweet and helped us find out more about what people think</a:t>
          </a:r>
          <a:endParaRPr lang="en-US" sz="1500" kern="1200"/>
        </a:p>
      </dsp:txBody>
      <dsp:txXfrm>
        <a:off x="7178104" y="1936827"/>
        <a:ext cx="3156800" cy="133924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6D2EBD-E85E-4ED4-9610-2F427BD06D09}">
      <dsp:nvSpPr>
        <dsp:cNvPr id="0" name=""/>
        <dsp:cNvSpPr/>
      </dsp:nvSpPr>
      <dsp:spPr>
        <a:xfrm>
          <a:off x="0" y="1396"/>
          <a:ext cx="10553700" cy="707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AC53B6-2D84-411A-BE08-19F850A06E96}">
      <dsp:nvSpPr>
        <dsp:cNvPr id="0" name=""/>
        <dsp:cNvSpPr/>
      </dsp:nvSpPr>
      <dsp:spPr>
        <a:xfrm>
          <a:off x="214103" y="160646"/>
          <a:ext cx="389278" cy="3892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E226E04-6A7E-4288-9000-F785B05C1D74}">
      <dsp:nvSpPr>
        <dsp:cNvPr id="0" name=""/>
        <dsp:cNvSpPr/>
      </dsp:nvSpPr>
      <dsp:spPr>
        <a:xfrm>
          <a:off x="817484" y="1396"/>
          <a:ext cx="9736215" cy="707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907" tIns="74907" rIns="74907" bIns="74907" numCol="1" spcCol="1270" anchor="ctr" anchorCtr="0">
          <a:noAutofit/>
        </a:bodyPr>
        <a:lstStyle/>
        <a:p>
          <a:pPr marL="0" lvl="0" indent="0" algn="l" defTabSz="844550">
            <a:lnSpc>
              <a:spcPct val="90000"/>
            </a:lnSpc>
            <a:spcBef>
              <a:spcPct val="0"/>
            </a:spcBef>
            <a:spcAft>
              <a:spcPct val="35000"/>
            </a:spcAft>
            <a:buNone/>
          </a:pPr>
          <a:r>
            <a:rPr lang="en-IN" sz="1900" kern="1200"/>
            <a:t>BJP had more fear, anger and trust associated with it, along with its popularity</a:t>
          </a:r>
          <a:endParaRPr lang="en-US" sz="1900" kern="1200"/>
        </a:p>
      </dsp:txBody>
      <dsp:txXfrm>
        <a:off x="817484" y="1396"/>
        <a:ext cx="9736215" cy="707778"/>
      </dsp:txXfrm>
    </dsp:sp>
    <dsp:sp modelId="{F1EF167F-2525-4AE0-9EAE-FBC0C7A45415}">
      <dsp:nvSpPr>
        <dsp:cNvPr id="0" name=""/>
        <dsp:cNvSpPr/>
      </dsp:nvSpPr>
      <dsp:spPr>
        <a:xfrm>
          <a:off x="0" y="886119"/>
          <a:ext cx="10553700" cy="707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D7F93-C022-4FE2-8D91-F1781B3B107D}">
      <dsp:nvSpPr>
        <dsp:cNvPr id="0" name=""/>
        <dsp:cNvSpPr/>
      </dsp:nvSpPr>
      <dsp:spPr>
        <a:xfrm>
          <a:off x="214103" y="1045369"/>
          <a:ext cx="389278" cy="3892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158B0D6-4745-4AC5-A9E6-9245F4C02CC7}">
      <dsp:nvSpPr>
        <dsp:cNvPr id="0" name=""/>
        <dsp:cNvSpPr/>
      </dsp:nvSpPr>
      <dsp:spPr>
        <a:xfrm>
          <a:off x="817484" y="886119"/>
          <a:ext cx="9736215" cy="707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907" tIns="74907" rIns="74907" bIns="74907" numCol="1" spcCol="1270" anchor="ctr" anchorCtr="0">
          <a:noAutofit/>
        </a:bodyPr>
        <a:lstStyle/>
        <a:p>
          <a:pPr marL="0" lvl="0" indent="0" algn="l" defTabSz="844550">
            <a:lnSpc>
              <a:spcPct val="90000"/>
            </a:lnSpc>
            <a:spcBef>
              <a:spcPct val="0"/>
            </a:spcBef>
            <a:spcAft>
              <a:spcPct val="35000"/>
            </a:spcAft>
            <a:buNone/>
          </a:pPr>
          <a:r>
            <a:rPr lang="en-IN" sz="1900" kern="1200"/>
            <a:t>The distribution in moods across states was uniform, suggesting that most people felt the same way irrespective of where they stayed</a:t>
          </a:r>
          <a:endParaRPr lang="en-US" sz="1900" kern="1200"/>
        </a:p>
      </dsp:txBody>
      <dsp:txXfrm>
        <a:off x="817484" y="886119"/>
        <a:ext cx="9736215" cy="707778"/>
      </dsp:txXfrm>
    </dsp:sp>
    <dsp:sp modelId="{5DB14DE7-4458-4910-A4D4-D77EAAA738A9}">
      <dsp:nvSpPr>
        <dsp:cNvPr id="0" name=""/>
        <dsp:cNvSpPr/>
      </dsp:nvSpPr>
      <dsp:spPr>
        <a:xfrm>
          <a:off x="0" y="1770842"/>
          <a:ext cx="10553700" cy="707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E2E5CD-0963-486C-BFFE-A7E1C67A97C0}">
      <dsp:nvSpPr>
        <dsp:cNvPr id="0" name=""/>
        <dsp:cNvSpPr/>
      </dsp:nvSpPr>
      <dsp:spPr>
        <a:xfrm>
          <a:off x="214103" y="1930092"/>
          <a:ext cx="389278" cy="3892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E39E15-3B50-4A32-9DEA-2F069E59A390}">
      <dsp:nvSpPr>
        <dsp:cNvPr id="0" name=""/>
        <dsp:cNvSpPr/>
      </dsp:nvSpPr>
      <dsp:spPr>
        <a:xfrm>
          <a:off x="817484" y="1770842"/>
          <a:ext cx="9736215" cy="707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907" tIns="74907" rIns="74907" bIns="74907" numCol="1" spcCol="1270" anchor="ctr" anchorCtr="0">
          <a:noAutofit/>
        </a:bodyPr>
        <a:lstStyle/>
        <a:p>
          <a:pPr marL="0" lvl="0" indent="0" algn="l" defTabSz="844550">
            <a:lnSpc>
              <a:spcPct val="90000"/>
            </a:lnSpc>
            <a:spcBef>
              <a:spcPct val="0"/>
            </a:spcBef>
            <a:spcAft>
              <a:spcPct val="35000"/>
            </a:spcAft>
            <a:buNone/>
          </a:pPr>
          <a:r>
            <a:rPr lang="en-IN" sz="1900" kern="1200"/>
            <a:t>Feelings of disgust and surprise measured lower values compared to anticipation, trust, joy and fear</a:t>
          </a:r>
          <a:endParaRPr lang="en-US" sz="1900" kern="1200"/>
        </a:p>
      </dsp:txBody>
      <dsp:txXfrm>
        <a:off x="817484" y="1770842"/>
        <a:ext cx="9736215" cy="707778"/>
      </dsp:txXfrm>
    </dsp:sp>
    <dsp:sp modelId="{B7A07CA1-3D89-48E2-B1EF-6CDFCD8BCB22}">
      <dsp:nvSpPr>
        <dsp:cNvPr id="0" name=""/>
        <dsp:cNvSpPr/>
      </dsp:nvSpPr>
      <dsp:spPr>
        <a:xfrm>
          <a:off x="0" y="2655565"/>
          <a:ext cx="10553700" cy="707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E802E0-4965-49A3-91E9-D802647850D1}">
      <dsp:nvSpPr>
        <dsp:cNvPr id="0" name=""/>
        <dsp:cNvSpPr/>
      </dsp:nvSpPr>
      <dsp:spPr>
        <a:xfrm>
          <a:off x="214103" y="2814816"/>
          <a:ext cx="389278" cy="3892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EDCD9D-96B4-4809-BA66-17DB9433A8F2}">
      <dsp:nvSpPr>
        <dsp:cNvPr id="0" name=""/>
        <dsp:cNvSpPr/>
      </dsp:nvSpPr>
      <dsp:spPr>
        <a:xfrm>
          <a:off x="817484" y="2655565"/>
          <a:ext cx="9736215" cy="707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907" tIns="74907" rIns="74907" bIns="74907" numCol="1" spcCol="1270" anchor="ctr" anchorCtr="0">
          <a:noAutofit/>
        </a:bodyPr>
        <a:lstStyle/>
        <a:p>
          <a:pPr marL="0" lvl="0" indent="0" algn="l" defTabSz="844550">
            <a:lnSpc>
              <a:spcPct val="90000"/>
            </a:lnSpc>
            <a:spcBef>
              <a:spcPct val="0"/>
            </a:spcBef>
            <a:spcAft>
              <a:spcPct val="35000"/>
            </a:spcAft>
            <a:buNone/>
          </a:pPr>
          <a:r>
            <a:rPr lang="en-IN" sz="1900" kern="1200"/>
            <a:t>The positive and negative emotions also matches the popularity scores of each party</a:t>
          </a:r>
          <a:endParaRPr lang="en-US" sz="1900" kern="1200"/>
        </a:p>
      </dsp:txBody>
      <dsp:txXfrm>
        <a:off x="817484" y="2655565"/>
        <a:ext cx="9736215" cy="70777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07163-9824-4213-AF1F-C0E9E0E6ADFD}">
      <dsp:nvSpPr>
        <dsp:cNvPr id="0" name=""/>
        <dsp:cNvSpPr/>
      </dsp:nvSpPr>
      <dsp:spPr>
        <a:xfrm>
          <a:off x="218794" y="57118"/>
          <a:ext cx="1339248" cy="133924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F747D5-DFB2-4DDA-BC68-59B35A45C2C0}">
      <dsp:nvSpPr>
        <dsp:cNvPr id="0" name=""/>
        <dsp:cNvSpPr/>
      </dsp:nvSpPr>
      <dsp:spPr>
        <a:xfrm>
          <a:off x="500036" y="338361"/>
          <a:ext cx="776764" cy="7767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E9F3B65-5968-4C52-BDEC-F0410D36E5F4}">
      <dsp:nvSpPr>
        <dsp:cNvPr id="0" name=""/>
        <dsp:cNvSpPr/>
      </dsp:nvSpPr>
      <dsp:spPr>
        <a:xfrm>
          <a:off x="1845025" y="57118"/>
          <a:ext cx="3156800" cy="1339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IN" sz="2100" kern="1200"/>
            <a:t>We performed two hypothesis tests – one on Score and the other on Popularity</a:t>
          </a:r>
          <a:endParaRPr lang="en-US" sz="2100" kern="1200"/>
        </a:p>
      </dsp:txBody>
      <dsp:txXfrm>
        <a:off x="1845025" y="57118"/>
        <a:ext cx="3156800" cy="1339248"/>
      </dsp:txXfrm>
    </dsp:sp>
    <dsp:sp modelId="{277145EB-5B82-480C-B6D5-B798F2482F4D}">
      <dsp:nvSpPr>
        <dsp:cNvPr id="0" name=""/>
        <dsp:cNvSpPr/>
      </dsp:nvSpPr>
      <dsp:spPr>
        <a:xfrm>
          <a:off x="5551874" y="57118"/>
          <a:ext cx="1339248" cy="133924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A54FB6-3CB8-4D15-9123-1234B80BE813}">
      <dsp:nvSpPr>
        <dsp:cNvPr id="0" name=""/>
        <dsp:cNvSpPr/>
      </dsp:nvSpPr>
      <dsp:spPr>
        <a:xfrm>
          <a:off x="5833116" y="338361"/>
          <a:ext cx="776764" cy="7767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9FE63FC-9BFA-472F-8544-EBEAEAC16C46}">
      <dsp:nvSpPr>
        <dsp:cNvPr id="0" name=""/>
        <dsp:cNvSpPr/>
      </dsp:nvSpPr>
      <dsp:spPr>
        <a:xfrm>
          <a:off x="7178104" y="57118"/>
          <a:ext cx="3156800" cy="1339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IN" sz="2100" kern="1200"/>
            <a:t>The first was an upper tail test to see if the mean score is greater than 25</a:t>
          </a:r>
          <a:endParaRPr lang="en-US" sz="2100" kern="1200"/>
        </a:p>
      </dsp:txBody>
      <dsp:txXfrm>
        <a:off x="7178104" y="57118"/>
        <a:ext cx="3156800" cy="1339248"/>
      </dsp:txXfrm>
    </dsp:sp>
    <dsp:sp modelId="{075D2FB2-C302-413C-A49C-16BC66994E70}">
      <dsp:nvSpPr>
        <dsp:cNvPr id="0" name=""/>
        <dsp:cNvSpPr/>
      </dsp:nvSpPr>
      <dsp:spPr>
        <a:xfrm>
          <a:off x="218794" y="1968373"/>
          <a:ext cx="1339248" cy="133924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F01669-D132-49F6-A04F-7045018FBEE4}">
      <dsp:nvSpPr>
        <dsp:cNvPr id="0" name=""/>
        <dsp:cNvSpPr/>
      </dsp:nvSpPr>
      <dsp:spPr>
        <a:xfrm>
          <a:off x="500036" y="2249615"/>
          <a:ext cx="776764" cy="7767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81DCC93-2020-46CD-9F48-A0FBDCF697EB}">
      <dsp:nvSpPr>
        <dsp:cNvPr id="0" name=""/>
        <dsp:cNvSpPr/>
      </dsp:nvSpPr>
      <dsp:spPr>
        <a:xfrm>
          <a:off x="1845025" y="1968373"/>
          <a:ext cx="3156800" cy="1339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IN" sz="2100" kern="1200" dirty="0"/>
            <a:t>The latter was a two-tail test to see if the Popularity is not equal to 0.05</a:t>
          </a:r>
          <a:endParaRPr lang="en-US" sz="2100" kern="1200" dirty="0"/>
        </a:p>
      </dsp:txBody>
      <dsp:txXfrm>
        <a:off x="1845025" y="1968373"/>
        <a:ext cx="3156800" cy="1339248"/>
      </dsp:txXfrm>
    </dsp:sp>
    <dsp:sp modelId="{9B4EAF7A-7B46-4C26-BE5A-6104E02943D0}">
      <dsp:nvSpPr>
        <dsp:cNvPr id="0" name=""/>
        <dsp:cNvSpPr/>
      </dsp:nvSpPr>
      <dsp:spPr>
        <a:xfrm>
          <a:off x="5551874" y="1968373"/>
          <a:ext cx="1339248" cy="133924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A3470C-25A7-4B30-AFF8-26B10155330F}">
      <dsp:nvSpPr>
        <dsp:cNvPr id="0" name=""/>
        <dsp:cNvSpPr/>
      </dsp:nvSpPr>
      <dsp:spPr>
        <a:xfrm>
          <a:off x="5833116" y="2249615"/>
          <a:ext cx="776764" cy="7767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B35E40C-0B7D-4E9D-9B5E-837B542C513D}">
      <dsp:nvSpPr>
        <dsp:cNvPr id="0" name=""/>
        <dsp:cNvSpPr/>
      </dsp:nvSpPr>
      <dsp:spPr>
        <a:xfrm>
          <a:off x="7178104" y="1968373"/>
          <a:ext cx="3156800" cy="1339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IN" sz="2100" kern="1200"/>
            <a:t>In both tests, we used a 95% confidence interval and the null hypothesis was rejected </a:t>
          </a:r>
          <a:endParaRPr lang="en-US" sz="2100" kern="1200"/>
        </a:p>
      </dsp:txBody>
      <dsp:txXfrm>
        <a:off x="7178104" y="1968373"/>
        <a:ext cx="3156800" cy="133924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66FAF8-164B-4786-A75B-F9D4B9B8AA21}">
      <dsp:nvSpPr>
        <dsp:cNvPr id="0" name=""/>
        <dsp:cNvSpPr/>
      </dsp:nvSpPr>
      <dsp:spPr>
        <a:xfrm>
          <a:off x="3091" y="0"/>
          <a:ext cx="2452910" cy="3364741"/>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1238" tIns="330200" rIns="191238" bIns="330200" numCol="1" spcCol="1270" anchor="t" anchorCtr="0">
          <a:noAutofit/>
        </a:bodyPr>
        <a:lstStyle/>
        <a:p>
          <a:pPr marL="0" lvl="0" indent="0" algn="l" defTabSz="622300">
            <a:lnSpc>
              <a:spcPct val="100000"/>
            </a:lnSpc>
            <a:spcBef>
              <a:spcPct val="0"/>
            </a:spcBef>
            <a:spcAft>
              <a:spcPct val="35000"/>
            </a:spcAft>
            <a:buNone/>
          </a:pPr>
          <a:r>
            <a:rPr lang="en-IN" sz="1400" kern="1200"/>
            <a:t>We use the Chi Square Test to check if two columns are independent</a:t>
          </a:r>
          <a:endParaRPr lang="en-US" sz="1400" kern="1200"/>
        </a:p>
      </dsp:txBody>
      <dsp:txXfrm>
        <a:off x="3091" y="1278601"/>
        <a:ext cx="2452910" cy="2018844"/>
      </dsp:txXfrm>
    </dsp:sp>
    <dsp:sp modelId="{95AFA896-E1AA-44CC-88A2-F65EFA866175}">
      <dsp:nvSpPr>
        <dsp:cNvPr id="0" name=""/>
        <dsp:cNvSpPr/>
      </dsp:nvSpPr>
      <dsp:spPr>
        <a:xfrm>
          <a:off x="724836" y="336474"/>
          <a:ext cx="1009422" cy="1009422"/>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w="9525" cap="rnd"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8698" tIns="12700" rIns="78698"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72662" y="484300"/>
        <a:ext cx="713770" cy="713770"/>
      </dsp:txXfrm>
    </dsp:sp>
    <dsp:sp modelId="{73A595F7-06AA-440E-A274-BF5BBD09EABC}">
      <dsp:nvSpPr>
        <dsp:cNvPr id="0" name=""/>
        <dsp:cNvSpPr/>
      </dsp:nvSpPr>
      <dsp:spPr>
        <a:xfrm>
          <a:off x="3091" y="3364669"/>
          <a:ext cx="2452910" cy="72"/>
        </a:xfrm>
        <a:prstGeom prst="rect">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w="9525" cap="rnd"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B570BBE2-D95E-4DCE-B38E-DBAA840FFE2F}">
      <dsp:nvSpPr>
        <dsp:cNvPr id="0" name=""/>
        <dsp:cNvSpPr/>
      </dsp:nvSpPr>
      <dsp:spPr>
        <a:xfrm>
          <a:off x="2701293" y="0"/>
          <a:ext cx="2452910" cy="3364741"/>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1238" tIns="330200" rIns="191238" bIns="330200" numCol="1" spcCol="1270" anchor="t" anchorCtr="0">
          <a:noAutofit/>
        </a:bodyPr>
        <a:lstStyle/>
        <a:p>
          <a:pPr marL="0" lvl="0" indent="0" algn="l" defTabSz="622300">
            <a:lnSpc>
              <a:spcPct val="100000"/>
            </a:lnSpc>
            <a:spcBef>
              <a:spcPct val="0"/>
            </a:spcBef>
            <a:spcAft>
              <a:spcPct val="35000"/>
            </a:spcAft>
            <a:buNone/>
          </a:pPr>
          <a:r>
            <a:rPr lang="en-IN" sz="1400" kern="1200"/>
            <a:t>It was applied on the sentiment polarity scores – positive, neutral and negative</a:t>
          </a:r>
          <a:endParaRPr lang="en-US" sz="1400" kern="1200"/>
        </a:p>
      </dsp:txBody>
      <dsp:txXfrm>
        <a:off x="2701293" y="1278601"/>
        <a:ext cx="2452910" cy="2018844"/>
      </dsp:txXfrm>
    </dsp:sp>
    <dsp:sp modelId="{5BBCE6DD-59DE-434D-9973-52502CCBE59F}">
      <dsp:nvSpPr>
        <dsp:cNvPr id="0" name=""/>
        <dsp:cNvSpPr/>
      </dsp:nvSpPr>
      <dsp:spPr>
        <a:xfrm>
          <a:off x="3423037" y="336474"/>
          <a:ext cx="1009422" cy="1009422"/>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w="9525" cap="rnd"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8698" tIns="12700" rIns="78698"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570863" y="484300"/>
        <a:ext cx="713770" cy="713770"/>
      </dsp:txXfrm>
    </dsp:sp>
    <dsp:sp modelId="{C32D284B-A45F-4913-9F90-3CF2AA943C13}">
      <dsp:nvSpPr>
        <dsp:cNvPr id="0" name=""/>
        <dsp:cNvSpPr/>
      </dsp:nvSpPr>
      <dsp:spPr>
        <a:xfrm>
          <a:off x="2701293" y="3364669"/>
          <a:ext cx="2452910" cy="72"/>
        </a:xfrm>
        <a:prstGeom prst="rect">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w="9525" cap="rnd"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54173EC8-00B9-409C-8A55-D3598C397242}">
      <dsp:nvSpPr>
        <dsp:cNvPr id="0" name=""/>
        <dsp:cNvSpPr/>
      </dsp:nvSpPr>
      <dsp:spPr>
        <a:xfrm>
          <a:off x="5399495" y="0"/>
          <a:ext cx="2452910" cy="3364741"/>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1238" tIns="330200" rIns="191238" bIns="330200" numCol="1" spcCol="1270" anchor="t" anchorCtr="0">
          <a:noAutofit/>
        </a:bodyPr>
        <a:lstStyle/>
        <a:p>
          <a:pPr marL="0" lvl="0" indent="0" algn="l" defTabSz="622300">
            <a:lnSpc>
              <a:spcPct val="100000"/>
            </a:lnSpc>
            <a:spcBef>
              <a:spcPct val="0"/>
            </a:spcBef>
            <a:spcAft>
              <a:spcPct val="35000"/>
            </a:spcAft>
            <a:buNone/>
          </a:pPr>
          <a:r>
            <a:rPr lang="en-IN" sz="1400" kern="1200"/>
            <a:t>We found the Chi Square to be less than 10%, which hence showed that they are not independent of each other</a:t>
          </a:r>
          <a:endParaRPr lang="en-US" sz="1400" kern="1200"/>
        </a:p>
      </dsp:txBody>
      <dsp:txXfrm>
        <a:off x="5399495" y="1278601"/>
        <a:ext cx="2452910" cy="2018844"/>
      </dsp:txXfrm>
    </dsp:sp>
    <dsp:sp modelId="{609BA831-B34D-40C3-9C4B-3B958CCEA313}">
      <dsp:nvSpPr>
        <dsp:cNvPr id="0" name=""/>
        <dsp:cNvSpPr/>
      </dsp:nvSpPr>
      <dsp:spPr>
        <a:xfrm>
          <a:off x="6121239" y="336474"/>
          <a:ext cx="1009422" cy="1009422"/>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w="9525" cap="rnd"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8698" tIns="12700" rIns="78698"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269065" y="484300"/>
        <a:ext cx="713770" cy="713770"/>
      </dsp:txXfrm>
    </dsp:sp>
    <dsp:sp modelId="{3632EBE8-EFFA-4273-9DC5-30A909FC90A2}">
      <dsp:nvSpPr>
        <dsp:cNvPr id="0" name=""/>
        <dsp:cNvSpPr/>
      </dsp:nvSpPr>
      <dsp:spPr>
        <a:xfrm>
          <a:off x="5399495" y="3364669"/>
          <a:ext cx="2452910" cy="72"/>
        </a:xfrm>
        <a:prstGeom prst="rect">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w="9525" cap="rnd"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391DC10F-504A-4B17-87D1-EF8F3EB45932}">
      <dsp:nvSpPr>
        <dsp:cNvPr id="0" name=""/>
        <dsp:cNvSpPr/>
      </dsp:nvSpPr>
      <dsp:spPr>
        <a:xfrm>
          <a:off x="8097697" y="0"/>
          <a:ext cx="2452910" cy="3364741"/>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1238" tIns="330200" rIns="191238" bIns="330200" numCol="1" spcCol="1270" anchor="t" anchorCtr="0">
          <a:noAutofit/>
        </a:bodyPr>
        <a:lstStyle/>
        <a:p>
          <a:pPr marL="0" lvl="0" indent="0" algn="l" defTabSz="622300">
            <a:lnSpc>
              <a:spcPct val="100000"/>
            </a:lnSpc>
            <a:spcBef>
              <a:spcPct val="0"/>
            </a:spcBef>
            <a:spcAft>
              <a:spcPct val="35000"/>
            </a:spcAft>
            <a:buNone/>
          </a:pPr>
          <a:r>
            <a:rPr lang="en-IN" sz="1400" kern="1200"/>
            <a:t>From the Chi Square value we can say that the region isn’t plausible</a:t>
          </a:r>
          <a:endParaRPr lang="en-US" sz="1400" kern="1200"/>
        </a:p>
      </dsp:txBody>
      <dsp:txXfrm>
        <a:off x="8097697" y="1278601"/>
        <a:ext cx="2452910" cy="2018844"/>
      </dsp:txXfrm>
    </dsp:sp>
    <dsp:sp modelId="{C3F05931-A008-46D1-97CB-A96303A008A0}">
      <dsp:nvSpPr>
        <dsp:cNvPr id="0" name=""/>
        <dsp:cNvSpPr/>
      </dsp:nvSpPr>
      <dsp:spPr>
        <a:xfrm>
          <a:off x="8819441" y="336474"/>
          <a:ext cx="1009422" cy="1009422"/>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w="9525" cap="rnd"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8698" tIns="12700" rIns="78698"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967267" y="484300"/>
        <a:ext cx="713770" cy="713770"/>
      </dsp:txXfrm>
    </dsp:sp>
    <dsp:sp modelId="{C74C021E-4E20-4415-ABE2-CBA3A1C4ED58}">
      <dsp:nvSpPr>
        <dsp:cNvPr id="0" name=""/>
        <dsp:cNvSpPr/>
      </dsp:nvSpPr>
      <dsp:spPr>
        <a:xfrm>
          <a:off x="8097697" y="3364669"/>
          <a:ext cx="2452910" cy="72"/>
        </a:xfrm>
        <a:prstGeom prst="rect">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w="9525" cap="rnd"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9D732-3AC8-4026-A742-4D562832756A}">
      <dsp:nvSpPr>
        <dsp:cNvPr id="0" name=""/>
        <dsp:cNvSpPr/>
      </dsp:nvSpPr>
      <dsp:spPr>
        <a:xfrm>
          <a:off x="93971" y="497788"/>
          <a:ext cx="898579" cy="89857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ABBBEA-DFEE-4B47-84C3-C46732730F9E}">
      <dsp:nvSpPr>
        <dsp:cNvPr id="0" name=""/>
        <dsp:cNvSpPr/>
      </dsp:nvSpPr>
      <dsp:spPr>
        <a:xfrm>
          <a:off x="282673" y="686489"/>
          <a:ext cx="521176" cy="5211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CAE5614-2D6F-466B-BEF5-1FA3BBF41526}">
      <dsp:nvSpPr>
        <dsp:cNvPr id="0" name=""/>
        <dsp:cNvSpPr/>
      </dsp:nvSpPr>
      <dsp:spPr>
        <a:xfrm>
          <a:off x="1185104" y="497788"/>
          <a:ext cx="2118080" cy="89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a:t>Twitter averages nearly 500 million tweets per day and more than 6000 per second!</a:t>
          </a:r>
          <a:endParaRPr lang="en-US" sz="1100" kern="1200"/>
        </a:p>
      </dsp:txBody>
      <dsp:txXfrm>
        <a:off x="1185104" y="497788"/>
        <a:ext cx="2118080" cy="898579"/>
      </dsp:txXfrm>
    </dsp:sp>
    <dsp:sp modelId="{3FD50FF8-F22C-400D-9CE0-12AE1944F4B5}">
      <dsp:nvSpPr>
        <dsp:cNvPr id="0" name=""/>
        <dsp:cNvSpPr/>
      </dsp:nvSpPr>
      <dsp:spPr>
        <a:xfrm>
          <a:off x="3672243" y="497788"/>
          <a:ext cx="898579" cy="89857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25DDDC-A117-4CDF-8ED8-90E77102CF31}">
      <dsp:nvSpPr>
        <dsp:cNvPr id="0" name=""/>
        <dsp:cNvSpPr/>
      </dsp:nvSpPr>
      <dsp:spPr>
        <a:xfrm>
          <a:off x="3860945" y="686489"/>
          <a:ext cx="521176" cy="5211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A500E48-4EA5-4451-A8C8-6A157A8FFBF5}">
      <dsp:nvSpPr>
        <dsp:cNvPr id="0" name=""/>
        <dsp:cNvSpPr/>
      </dsp:nvSpPr>
      <dsp:spPr>
        <a:xfrm>
          <a:off x="4763376" y="497788"/>
          <a:ext cx="2118080" cy="89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a:t>It has more than 330 million active users, and 1/10</a:t>
          </a:r>
          <a:r>
            <a:rPr lang="en-IN" sz="1100" kern="1200" baseline="30000"/>
            <a:t>th</a:t>
          </a:r>
          <a:r>
            <a:rPr lang="en-IN" sz="1100" kern="1200"/>
            <a:t> of them are Indians.</a:t>
          </a:r>
          <a:endParaRPr lang="en-US" sz="1100" kern="1200"/>
        </a:p>
      </dsp:txBody>
      <dsp:txXfrm>
        <a:off x="4763376" y="497788"/>
        <a:ext cx="2118080" cy="898579"/>
      </dsp:txXfrm>
    </dsp:sp>
    <dsp:sp modelId="{70899619-F4E9-41A9-AA62-50A7E304A012}">
      <dsp:nvSpPr>
        <dsp:cNvPr id="0" name=""/>
        <dsp:cNvSpPr/>
      </dsp:nvSpPr>
      <dsp:spPr>
        <a:xfrm>
          <a:off x="7250515" y="497788"/>
          <a:ext cx="898579" cy="89857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EDE36B-D34D-4EE2-ADD8-108A9CBDDF7B}">
      <dsp:nvSpPr>
        <dsp:cNvPr id="0" name=""/>
        <dsp:cNvSpPr/>
      </dsp:nvSpPr>
      <dsp:spPr>
        <a:xfrm>
          <a:off x="7439217" y="686489"/>
          <a:ext cx="521176" cy="5211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F664B1-C67F-4308-ACC0-53CA86D0F32F}">
      <dsp:nvSpPr>
        <dsp:cNvPr id="0" name=""/>
        <dsp:cNvSpPr/>
      </dsp:nvSpPr>
      <dsp:spPr>
        <a:xfrm>
          <a:off x="8341647" y="497788"/>
          <a:ext cx="2118080" cy="89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dirty="0"/>
            <a:t>Twitter provides a valuable tool for social media analysis because it is a never-ending resource which is self sufficient and keeps along with the times. </a:t>
          </a:r>
          <a:endParaRPr lang="en-US" sz="1100" kern="1200" dirty="0"/>
        </a:p>
      </dsp:txBody>
      <dsp:txXfrm>
        <a:off x="8341647" y="497788"/>
        <a:ext cx="2118080" cy="898579"/>
      </dsp:txXfrm>
    </dsp:sp>
    <dsp:sp modelId="{2A8FC53F-384F-4AA0-9C87-A1C90AB39345}">
      <dsp:nvSpPr>
        <dsp:cNvPr id="0" name=""/>
        <dsp:cNvSpPr/>
      </dsp:nvSpPr>
      <dsp:spPr>
        <a:xfrm>
          <a:off x="1494938" y="2177293"/>
          <a:ext cx="898579" cy="89857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D5618E-CDFE-4744-B862-3FA51744B641}">
      <dsp:nvSpPr>
        <dsp:cNvPr id="0" name=""/>
        <dsp:cNvSpPr/>
      </dsp:nvSpPr>
      <dsp:spPr>
        <a:xfrm>
          <a:off x="1683636" y="2365993"/>
          <a:ext cx="521176" cy="5211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A502DE8-8C1B-4DE9-859A-F80AC5196652}">
      <dsp:nvSpPr>
        <dsp:cNvPr id="0" name=""/>
        <dsp:cNvSpPr/>
      </dsp:nvSpPr>
      <dsp:spPr>
        <a:xfrm>
          <a:off x="2586065" y="2177293"/>
          <a:ext cx="2118080" cy="89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dirty="0"/>
            <a:t>It provides a platform to post any kind of media and with a total character length of 280, it provides us with enough material to analyse sentiment accurately.</a:t>
          </a:r>
          <a:endParaRPr lang="en-US" sz="1100" kern="1200" dirty="0"/>
        </a:p>
      </dsp:txBody>
      <dsp:txXfrm>
        <a:off x="2586065" y="2177293"/>
        <a:ext cx="2118080" cy="898579"/>
      </dsp:txXfrm>
    </dsp:sp>
    <dsp:sp modelId="{F7471E97-7315-4172-A97C-77E00192863E}">
      <dsp:nvSpPr>
        <dsp:cNvPr id="0" name=""/>
        <dsp:cNvSpPr/>
      </dsp:nvSpPr>
      <dsp:spPr>
        <a:xfrm>
          <a:off x="5073210" y="2177293"/>
          <a:ext cx="898579" cy="898579"/>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07A1A0-32FC-4C5D-A823-23BF3015B582}">
      <dsp:nvSpPr>
        <dsp:cNvPr id="0" name=""/>
        <dsp:cNvSpPr/>
      </dsp:nvSpPr>
      <dsp:spPr>
        <a:xfrm>
          <a:off x="5261908" y="2365993"/>
          <a:ext cx="521176" cy="5211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14E65A3-0AF4-431A-97E4-D0C8C1B64F9F}">
      <dsp:nvSpPr>
        <dsp:cNvPr id="0" name=""/>
        <dsp:cNvSpPr/>
      </dsp:nvSpPr>
      <dsp:spPr>
        <a:xfrm>
          <a:off x="6164337" y="2177293"/>
          <a:ext cx="2118080" cy="89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dirty="0"/>
            <a:t>Multiple social media platforms have been created and many of them have been discontinued but Twitter still rides strongly with its large following.</a:t>
          </a:r>
          <a:endParaRPr lang="en-US" sz="1100" kern="1200" dirty="0"/>
        </a:p>
      </dsp:txBody>
      <dsp:txXfrm>
        <a:off x="6164337" y="2177293"/>
        <a:ext cx="2118080" cy="8985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3E55E5-7DD7-45E3-91AC-DB5C89D26D40}">
      <dsp:nvSpPr>
        <dsp:cNvPr id="0" name=""/>
        <dsp:cNvSpPr/>
      </dsp:nvSpPr>
      <dsp:spPr>
        <a:xfrm>
          <a:off x="0" y="404"/>
          <a:ext cx="10553700" cy="94571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0B148F-5DF9-43D9-BF0A-C5293F6C473B}">
      <dsp:nvSpPr>
        <dsp:cNvPr id="0" name=""/>
        <dsp:cNvSpPr/>
      </dsp:nvSpPr>
      <dsp:spPr>
        <a:xfrm>
          <a:off x="286079" y="213190"/>
          <a:ext cx="520144" cy="5201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C711EDD-2BA1-42A5-9CB9-373EFBACD822}">
      <dsp:nvSpPr>
        <dsp:cNvPr id="0" name=""/>
        <dsp:cNvSpPr/>
      </dsp:nvSpPr>
      <dsp:spPr>
        <a:xfrm>
          <a:off x="1092302" y="404"/>
          <a:ext cx="9461397" cy="945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088" tIns="100088" rIns="100088" bIns="100088" numCol="1" spcCol="1270" anchor="ctr" anchorCtr="0">
          <a:noAutofit/>
        </a:bodyPr>
        <a:lstStyle/>
        <a:p>
          <a:pPr marL="0" lvl="0" indent="0" algn="l" defTabSz="800100">
            <a:lnSpc>
              <a:spcPct val="90000"/>
            </a:lnSpc>
            <a:spcBef>
              <a:spcPct val="0"/>
            </a:spcBef>
            <a:spcAft>
              <a:spcPct val="35000"/>
            </a:spcAft>
            <a:buNone/>
          </a:pPr>
          <a:r>
            <a:rPr lang="en-IN" sz="1800" kern="1200"/>
            <a:t>Almost 400 million tweets were made during the Lok Sabha Elections held in 2019. Tweets were made in English, Hindi as well as other languages.</a:t>
          </a:r>
          <a:endParaRPr lang="en-US" sz="1800" kern="1200"/>
        </a:p>
      </dsp:txBody>
      <dsp:txXfrm>
        <a:off x="1092302" y="404"/>
        <a:ext cx="9461397" cy="945716"/>
      </dsp:txXfrm>
    </dsp:sp>
    <dsp:sp modelId="{58E0F90C-2D56-4A16-89B6-7888621A50E3}">
      <dsp:nvSpPr>
        <dsp:cNvPr id="0" name=""/>
        <dsp:cNvSpPr/>
      </dsp:nvSpPr>
      <dsp:spPr>
        <a:xfrm>
          <a:off x="0" y="1182549"/>
          <a:ext cx="10553700" cy="945716"/>
        </a:xfrm>
        <a:prstGeom prst="roundRect">
          <a:avLst>
            <a:gd name="adj" fmla="val 10000"/>
          </a:avLst>
        </a:prstGeom>
        <a:solidFill>
          <a:schemeClr val="accent2">
            <a:hueOff val="-2568233"/>
            <a:satOff val="4098"/>
            <a:lumOff val="-883"/>
            <a:alphaOff val="0"/>
          </a:schemeClr>
        </a:solidFill>
        <a:ln>
          <a:noFill/>
        </a:ln>
        <a:effectLst/>
      </dsp:spPr>
      <dsp:style>
        <a:lnRef idx="0">
          <a:scrgbClr r="0" g="0" b="0"/>
        </a:lnRef>
        <a:fillRef idx="1">
          <a:scrgbClr r="0" g="0" b="0"/>
        </a:fillRef>
        <a:effectRef idx="0">
          <a:scrgbClr r="0" g="0" b="0"/>
        </a:effectRef>
        <a:fontRef idx="minor"/>
      </dsp:style>
    </dsp:sp>
    <dsp:sp modelId="{809A862D-A858-4D5D-AA17-DE104349860C}">
      <dsp:nvSpPr>
        <dsp:cNvPr id="0" name=""/>
        <dsp:cNvSpPr/>
      </dsp:nvSpPr>
      <dsp:spPr>
        <a:xfrm>
          <a:off x="286079" y="1395335"/>
          <a:ext cx="520144" cy="5201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3786DBA-8A8D-4C37-A680-34D2AE292723}">
      <dsp:nvSpPr>
        <dsp:cNvPr id="0" name=""/>
        <dsp:cNvSpPr/>
      </dsp:nvSpPr>
      <dsp:spPr>
        <a:xfrm>
          <a:off x="1092302" y="1182549"/>
          <a:ext cx="9461397" cy="945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088" tIns="100088" rIns="100088" bIns="100088" numCol="1" spcCol="1270" anchor="ctr" anchorCtr="0">
          <a:noAutofit/>
        </a:bodyPr>
        <a:lstStyle/>
        <a:p>
          <a:pPr marL="0" lvl="0" indent="0" algn="l" defTabSz="800100">
            <a:lnSpc>
              <a:spcPct val="90000"/>
            </a:lnSpc>
            <a:spcBef>
              <a:spcPct val="0"/>
            </a:spcBef>
            <a:spcAft>
              <a:spcPct val="35000"/>
            </a:spcAft>
            <a:buNone/>
          </a:pPr>
          <a:r>
            <a:rPr lang="en-IN" sz="1800" kern="1200"/>
            <a:t>Our project aims to analyse all the 23</a:t>
          </a:r>
          <a:r>
            <a:rPr lang="en-IN" sz="1800" kern="1200" baseline="30000"/>
            <a:t>rd</a:t>
          </a:r>
          <a:r>
            <a:rPr lang="en-IN" sz="1800" kern="1200"/>
            <a:t> hour tweets made between March and May and draw conclusions based on social media activity.</a:t>
          </a:r>
          <a:endParaRPr lang="en-US" sz="1800" kern="1200"/>
        </a:p>
      </dsp:txBody>
      <dsp:txXfrm>
        <a:off x="1092302" y="1182549"/>
        <a:ext cx="9461397" cy="945716"/>
      </dsp:txXfrm>
    </dsp:sp>
    <dsp:sp modelId="{1615D683-103E-4E62-883F-A0804DF02AEC}">
      <dsp:nvSpPr>
        <dsp:cNvPr id="0" name=""/>
        <dsp:cNvSpPr/>
      </dsp:nvSpPr>
      <dsp:spPr>
        <a:xfrm>
          <a:off x="0" y="2364695"/>
          <a:ext cx="10553700" cy="945716"/>
        </a:xfrm>
        <a:prstGeom prst="roundRect">
          <a:avLst>
            <a:gd name="adj" fmla="val 10000"/>
          </a:avLst>
        </a:prstGeom>
        <a:solidFill>
          <a:schemeClr val="accent2">
            <a:hueOff val="-5136466"/>
            <a:satOff val="8196"/>
            <a:lumOff val="-1765"/>
            <a:alphaOff val="0"/>
          </a:schemeClr>
        </a:solidFill>
        <a:ln>
          <a:noFill/>
        </a:ln>
        <a:effectLst/>
      </dsp:spPr>
      <dsp:style>
        <a:lnRef idx="0">
          <a:scrgbClr r="0" g="0" b="0"/>
        </a:lnRef>
        <a:fillRef idx="1">
          <a:scrgbClr r="0" g="0" b="0"/>
        </a:fillRef>
        <a:effectRef idx="0">
          <a:scrgbClr r="0" g="0" b="0"/>
        </a:effectRef>
        <a:fontRef idx="minor"/>
      </dsp:style>
    </dsp:sp>
    <dsp:sp modelId="{F90EBBAD-1A04-41BF-89D4-A86DA96C7A5E}">
      <dsp:nvSpPr>
        <dsp:cNvPr id="0" name=""/>
        <dsp:cNvSpPr/>
      </dsp:nvSpPr>
      <dsp:spPr>
        <a:xfrm>
          <a:off x="286079" y="2577481"/>
          <a:ext cx="520144" cy="52014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FA0CB1B-52D6-4B06-95F1-7D415199B9B9}">
      <dsp:nvSpPr>
        <dsp:cNvPr id="0" name=""/>
        <dsp:cNvSpPr/>
      </dsp:nvSpPr>
      <dsp:spPr>
        <a:xfrm>
          <a:off x="1092302" y="2364695"/>
          <a:ext cx="9461397" cy="945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088" tIns="100088" rIns="100088" bIns="100088" numCol="1" spcCol="1270" anchor="ctr" anchorCtr="0">
          <a:noAutofit/>
        </a:bodyPr>
        <a:lstStyle/>
        <a:p>
          <a:pPr marL="0" lvl="0" indent="0" algn="l" defTabSz="800100">
            <a:lnSpc>
              <a:spcPct val="90000"/>
            </a:lnSpc>
            <a:spcBef>
              <a:spcPct val="0"/>
            </a:spcBef>
            <a:spcAft>
              <a:spcPct val="35000"/>
            </a:spcAft>
            <a:buNone/>
          </a:pPr>
          <a:r>
            <a:rPr lang="en-IN" sz="1800" kern="1200"/>
            <a:t>We have gauged people’s thoughts and emotions on social media to predict the shift in support towards a party and compare the accuracy with actual poll results. </a:t>
          </a:r>
          <a:endParaRPr lang="en-US" sz="1800" kern="1200"/>
        </a:p>
      </dsp:txBody>
      <dsp:txXfrm>
        <a:off x="1092302" y="2364695"/>
        <a:ext cx="9461397" cy="9457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A5AD2B-539E-4485-ABC2-59309C4F3FA0}">
      <dsp:nvSpPr>
        <dsp:cNvPr id="0" name=""/>
        <dsp:cNvSpPr/>
      </dsp:nvSpPr>
      <dsp:spPr>
        <a:xfrm>
          <a:off x="0" y="3830"/>
          <a:ext cx="5728344" cy="8158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94911D-1276-46B3-BAD4-D22F5B8916BA}">
      <dsp:nvSpPr>
        <dsp:cNvPr id="0" name=""/>
        <dsp:cNvSpPr/>
      </dsp:nvSpPr>
      <dsp:spPr>
        <a:xfrm>
          <a:off x="246806" y="187405"/>
          <a:ext cx="448738" cy="4487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9C1899F-035E-44D4-946E-1FBDD648C899}">
      <dsp:nvSpPr>
        <dsp:cNvPr id="0" name=""/>
        <dsp:cNvSpPr/>
      </dsp:nvSpPr>
      <dsp:spPr>
        <a:xfrm>
          <a:off x="942350" y="3830"/>
          <a:ext cx="4785993" cy="815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48" tIns="86348" rIns="86348" bIns="86348" numCol="1" spcCol="1270" anchor="ctr" anchorCtr="0">
          <a:noAutofit/>
        </a:bodyPr>
        <a:lstStyle/>
        <a:p>
          <a:pPr marL="0" lvl="0" indent="0" algn="l" defTabSz="844550">
            <a:lnSpc>
              <a:spcPct val="90000"/>
            </a:lnSpc>
            <a:spcBef>
              <a:spcPct val="0"/>
            </a:spcBef>
            <a:spcAft>
              <a:spcPct val="35000"/>
            </a:spcAft>
            <a:buNone/>
          </a:pPr>
          <a:r>
            <a:rPr lang="en-US" sz="1900" kern="1200"/>
            <a:t>Removed US Congress Tweets and tweets made after results.</a:t>
          </a:r>
        </a:p>
      </dsp:txBody>
      <dsp:txXfrm>
        <a:off x="942350" y="3830"/>
        <a:ext cx="4785993" cy="815888"/>
      </dsp:txXfrm>
    </dsp:sp>
    <dsp:sp modelId="{B9EC8B14-CE58-47EE-AB7C-99448E7CE32F}">
      <dsp:nvSpPr>
        <dsp:cNvPr id="0" name=""/>
        <dsp:cNvSpPr/>
      </dsp:nvSpPr>
      <dsp:spPr>
        <a:xfrm>
          <a:off x="0" y="1023690"/>
          <a:ext cx="5728344" cy="8158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23FC68-0257-4DD4-9FE8-6DD7DC10EC7F}">
      <dsp:nvSpPr>
        <dsp:cNvPr id="0" name=""/>
        <dsp:cNvSpPr/>
      </dsp:nvSpPr>
      <dsp:spPr>
        <a:xfrm>
          <a:off x="246806" y="1207265"/>
          <a:ext cx="448738" cy="4487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F9742F1-51D5-426F-A245-526D4B5AA4F3}">
      <dsp:nvSpPr>
        <dsp:cNvPr id="0" name=""/>
        <dsp:cNvSpPr/>
      </dsp:nvSpPr>
      <dsp:spPr>
        <a:xfrm>
          <a:off x="942350" y="1023690"/>
          <a:ext cx="4785993" cy="815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48" tIns="86348" rIns="86348" bIns="86348" numCol="1" spcCol="1270" anchor="ctr" anchorCtr="0">
          <a:noAutofit/>
        </a:bodyPr>
        <a:lstStyle/>
        <a:p>
          <a:pPr marL="0" lvl="0" indent="0" algn="l" defTabSz="844550">
            <a:lnSpc>
              <a:spcPct val="90000"/>
            </a:lnSpc>
            <a:spcBef>
              <a:spcPct val="0"/>
            </a:spcBef>
            <a:spcAft>
              <a:spcPct val="35000"/>
            </a:spcAft>
            <a:buNone/>
          </a:pPr>
          <a:r>
            <a:rPr lang="en-US" sz="1900" kern="1200"/>
            <a:t>Replaced NaN values with default values.</a:t>
          </a:r>
        </a:p>
      </dsp:txBody>
      <dsp:txXfrm>
        <a:off x="942350" y="1023690"/>
        <a:ext cx="4785993" cy="815888"/>
      </dsp:txXfrm>
    </dsp:sp>
    <dsp:sp modelId="{1D6EB3D6-0520-47AA-A4D7-97317DE458CF}">
      <dsp:nvSpPr>
        <dsp:cNvPr id="0" name=""/>
        <dsp:cNvSpPr/>
      </dsp:nvSpPr>
      <dsp:spPr>
        <a:xfrm>
          <a:off x="0" y="2043550"/>
          <a:ext cx="5728344" cy="8158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A826B2-9767-4A06-81F4-F799F439097F}">
      <dsp:nvSpPr>
        <dsp:cNvPr id="0" name=""/>
        <dsp:cNvSpPr/>
      </dsp:nvSpPr>
      <dsp:spPr>
        <a:xfrm>
          <a:off x="246806" y="2227125"/>
          <a:ext cx="448738" cy="4487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37B69F-87E4-477C-BA33-B15C2C2D2C5B}">
      <dsp:nvSpPr>
        <dsp:cNvPr id="0" name=""/>
        <dsp:cNvSpPr/>
      </dsp:nvSpPr>
      <dsp:spPr>
        <a:xfrm>
          <a:off x="942350" y="2043550"/>
          <a:ext cx="4785993" cy="815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48" tIns="86348" rIns="86348" bIns="86348" numCol="1" spcCol="1270" anchor="ctr" anchorCtr="0">
          <a:noAutofit/>
        </a:bodyPr>
        <a:lstStyle/>
        <a:p>
          <a:pPr marL="0" lvl="0" indent="0" algn="l" defTabSz="844550">
            <a:lnSpc>
              <a:spcPct val="90000"/>
            </a:lnSpc>
            <a:spcBef>
              <a:spcPct val="0"/>
            </a:spcBef>
            <a:spcAft>
              <a:spcPct val="35000"/>
            </a:spcAft>
            <a:buNone/>
          </a:pPr>
          <a:r>
            <a:rPr lang="en-US" sz="1900" kern="1200" dirty="0"/>
            <a:t>Converted times to datetime objects and sorted the dataset.</a:t>
          </a:r>
        </a:p>
      </dsp:txBody>
      <dsp:txXfrm>
        <a:off x="942350" y="2043550"/>
        <a:ext cx="4785993" cy="815888"/>
      </dsp:txXfrm>
    </dsp:sp>
    <dsp:sp modelId="{B0D31ED7-77BB-4AD0-9F9C-AEBF0B7EADF1}">
      <dsp:nvSpPr>
        <dsp:cNvPr id="0" name=""/>
        <dsp:cNvSpPr/>
      </dsp:nvSpPr>
      <dsp:spPr>
        <a:xfrm>
          <a:off x="0" y="3063411"/>
          <a:ext cx="5728344" cy="8158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8FF583-1E8A-4B32-8FE0-08980CFF4B76}">
      <dsp:nvSpPr>
        <dsp:cNvPr id="0" name=""/>
        <dsp:cNvSpPr/>
      </dsp:nvSpPr>
      <dsp:spPr>
        <a:xfrm>
          <a:off x="246806" y="3246985"/>
          <a:ext cx="448738" cy="4487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11154B9-A213-46CF-A76D-18ACDDE46B5C}">
      <dsp:nvSpPr>
        <dsp:cNvPr id="0" name=""/>
        <dsp:cNvSpPr/>
      </dsp:nvSpPr>
      <dsp:spPr>
        <a:xfrm>
          <a:off x="942350" y="3063411"/>
          <a:ext cx="4785993" cy="815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48" tIns="86348" rIns="86348" bIns="86348" numCol="1" spcCol="1270" anchor="ctr" anchorCtr="0">
          <a:noAutofit/>
        </a:bodyPr>
        <a:lstStyle/>
        <a:p>
          <a:pPr marL="0" lvl="0" indent="0" algn="l" defTabSz="844550">
            <a:lnSpc>
              <a:spcPct val="90000"/>
            </a:lnSpc>
            <a:spcBef>
              <a:spcPct val="0"/>
            </a:spcBef>
            <a:spcAft>
              <a:spcPct val="35000"/>
            </a:spcAft>
            <a:buNone/>
          </a:pPr>
          <a:r>
            <a:rPr lang="en-US" sz="1900" kern="1200"/>
            <a:t>Mapped missing cities and states and fixed name inconsistencies.</a:t>
          </a:r>
        </a:p>
      </dsp:txBody>
      <dsp:txXfrm>
        <a:off x="942350" y="3063411"/>
        <a:ext cx="4785993" cy="815888"/>
      </dsp:txXfrm>
    </dsp:sp>
    <dsp:sp modelId="{BACE3D98-6A77-4259-8167-3AB5F92622D6}">
      <dsp:nvSpPr>
        <dsp:cNvPr id="0" name=""/>
        <dsp:cNvSpPr/>
      </dsp:nvSpPr>
      <dsp:spPr>
        <a:xfrm>
          <a:off x="0" y="4083271"/>
          <a:ext cx="5728344" cy="8158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5F34B8-7DE1-495E-812A-45C294BDC5E3}">
      <dsp:nvSpPr>
        <dsp:cNvPr id="0" name=""/>
        <dsp:cNvSpPr/>
      </dsp:nvSpPr>
      <dsp:spPr>
        <a:xfrm>
          <a:off x="246806" y="4266846"/>
          <a:ext cx="448738" cy="44873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BC5D36-6A2E-44B7-A4CC-4406DA73B04C}">
      <dsp:nvSpPr>
        <dsp:cNvPr id="0" name=""/>
        <dsp:cNvSpPr/>
      </dsp:nvSpPr>
      <dsp:spPr>
        <a:xfrm>
          <a:off x="942350" y="4083271"/>
          <a:ext cx="4785993" cy="815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48" tIns="86348" rIns="86348" bIns="86348" numCol="1" spcCol="1270" anchor="ctr" anchorCtr="0">
          <a:noAutofit/>
        </a:bodyPr>
        <a:lstStyle/>
        <a:p>
          <a:pPr marL="0" lvl="0" indent="0" algn="l" defTabSz="844550">
            <a:lnSpc>
              <a:spcPct val="90000"/>
            </a:lnSpc>
            <a:spcBef>
              <a:spcPct val="0"/>
            </a:spcBef>
            <a:spcAft>
              <a:spcPct val="35000"/>
            </a:spcAft>
            <a:buNone/>
          </a:pPr>
          <a:r>
            <a:rPr lang="en-US" sz="1900" kern="1200"/>
            <a:t>The final dataset had 39 thousand rows compared to the original 46 thousand.</a:t>
          </a:r>
        </a:p>
      </dsp:txBody>
      <dsp:txXfrm>
        <a:off x="942350" y="4083271"/>
        <a:ext cx="4785993" cy="8158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6EE9D8-9D22-43C2-BE87-D2A5A3E7F8EB}">
      <dsp:nvSpPr>
        <dsp:cNvPr id="0" name=""/>
        <dsp:cNvSpPr/>
      </dsp:nvSpPr>
      <dsp:spPr>
        <a:xfrm>
          <a:off x="1155663" y="537699"/>
          <a:ext cx="933098" cy="9330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76BE090-AC28-4BC6-9B23-6502A838234B}">
      <dsp:nvSpPr>
        <dsp:cNvPr id="0" name=""/>
        <dsp:cNvSpPr/>
      </dsp:nvSpPr>
      <dsp:spPr>
        <a:xfrm>
          <a:off x="585436" y="1814541"/>
          <a:ext cx="2073553"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dirty="0"/>
            <a:t>We needed to clean the tweets before analyzing them.</a:t>
          </a:r>
        </a:p>
      </dsp:txBody>
      <dsp:txXfrm>
        <a:off x="585436" y="1814541"/>
        <a:ext cx="2073553" cy="1012500"/>
      </dsp:txXfrm>
    </dsp:sp>
    <dsp:sp modelId="{79BA37A8-9FC6-46AA-9BEF-8391FDD32EBB}">
      <dsp:nvSpPr>
        <dsp:cNvPr id="0" name=""/>
        <dsp:cNvSpPr/>
      </dsp:nvSpPr>
      <dsp:spPr>
        <a:xfrm>
          <a:off x="3592088" y="537699"/>
          <a:ext cx="933098" cy="9330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993A61-1E60-4819-9AF0-C1B2FB467AC3}">
      <dsp:nvSpPr>
        <dsp:cNvPr id="0" name=""/>
        <dsp:cNvSpPr/>
      </dsp:nvSpPr>
      <dsp:spPr>
        <a:xfrm>
          <a:off x="3021860" y="1814541"/>
          <a:ext cx="2073553"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The tweets were preprocessed</a:t>
          </a:r>
        </a:p>
      </dsp:txBody>
      <dsp:txXfrm>
        <a:off x="3021860" y="1814541"/>
        <a:ext cx="2073553" cy="1012500"/>
      </dsp:txXfrm>
    </dsp:sp>
    <dsp:sp modelId="{C1CCBB26-6C8D-4999-A7EE-402243314D1D}">
      <dsp:nvSpPr>
        <dsp:cNvPr id="0" name=""/>
        <dsp:cNvSpPr/>
      </dsp:nvSpPr>
      <dsp:spPr>
        <a:xfrm>
          <a:off x="6028513" y="537699"/>
          <a:ext cx="933098" cy="9330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C5BB969-5EBE-4348-BC24-069F7005DA15}">
      <dsp:nvSpPr>
        <dsp:cNvPr id="0" name=""/>
        <dsp:cNvSpPr/>
      </dsp:nvSpPr>
      <dsp:spPr>
        <a:xfrm>
          <a:off x="5458285" y="1814541"/>
          <a:ext cx="2073553"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Each tweet was stripped of any kind of numbers, hashtags and emojis/symbols and all contracted words were expanded using </a:t>
          </a:r>
          <a:r>
            <a:rPr lang="en-US" sz="1200" kern="1200" err="1"/>
            <a:t>RegEx</a:t>
          </a:r>
          <a:r>
            <a:rPr lang="en-US" sz="1200" kern="1200"/>
            <a:t>.</a:t>
          </a:r>
        </a:p>
      </dsp:txBody>
      <dsp:txXfrm>
        <a:off x="5458285" y="1814541"/>
        <a:ext cx="2073553" cy="1012500"/>
      </dsp:txXfrm>
    </dsp:sp>
    <dsp:sp modelId="{D59DB3C2-F40E-43A0-A896-E523E0A4C3C5}">
      <dsp:nvSpPr>
        <dsp:cNvPr id="0" name=""/>
        <dsp:cNvSpPr/>
      </dsp:nvSpPr>
      <dsp:spPr>
        <a:xfrm>
          <a:off x="8464937" y="537699"/>
          <a:ext cx="933098" cy="9330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404217E-87EB-4FD8-925C-4E60ECAB706E}">
      <dsp:nvSpPr>
        <dsp:cNvPr id="0" name=""/>
        <dsp:cNvSpPr/>
      </dsp:nvSpPr>
      <dsp:spPr>
        <a:xfrm>
          <a:off x="7894710" y="1814541"/>
          <a:ext cx="2073553"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The tweets were finally stemmed using the Snowball Stemmer</a:t>
          </a:r>
        </a:p>
        <a:p>
          <a:pPr marL="0" lvl="0" indent="0" algn="ctr" defTabSz="533400">
            <a:lnSpc>
              <a:spcPct val="90000"/>
            </a:lnSpc>
            <a:spcBef>
              <a:spcPct val="0"/>
            </a:spcBef>
            <a:spcAft>
              <a:spcPct val="35000"/>
            </a:spcAft>
            <a:buNone/>
          </a:pPr>
          <a:r>
            <a:rPr lang="en-US" sz="1200" kern="1200"/>
            <a:t>(Porter 2).</a:t>
          </a:r>
        </a:p>
      </dsp:txBody>
      <dsp:txXfrm>
        <a:off x="7894710" y="1814541"/>
        <a:ext cx="2073553" cy="10125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E3286-5D24-4CCA-A213-B25488F8CD54}">
      <dsp:nvSpPr>
        <dsp:cNvPr id="0" name=""/>
        <dsp:cNvSpPr/>
      </dsp:nvSpPr>
      <dsp:spPr>
        <a:xfrm>
          <a:off x="0" y="39753"/>
          <a:ext cx="5906327" cy="21172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4CC5C6-8084-4D56-A6BC-C1522CF99AF7}">
      <dsp:nvSpPr>
        <dsp:cNvPr id="0" name=""/>
        <dsp:cNvSpPr/>
      </dsp:nvSpPr>
      <dsp:spPr>
        <a:xfrm>
          <a:off x="435116" y="404318"/>
          <a:ext cx="1351136" cy="14049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000" r="-2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6410E00-CEAC-412C-9B6C-B513E5298185}">
      <dsp:nvSpPr>
        <dsp:cNvPr id="0" name=""/>
        <dsp:cNvSpPr/>
      </dsp:nvSpPr>
      <dsp:spPr>
        <a:xfrm>
          <a:off x="1919370" y="267494"/>
          <a:ext cx="3970603" cy="1691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20" tIns="179020" rIns="179020" bIns="179020" numCol="1" spcCol="1270" anchor="ctr" anchorCtr="0">
          <a:noAutofit/>
        </a:bodyPr>
        <a:lstStyle/>
        <a:p>
          <a:pPr marL="0" lvl="0" indent="0" algn="l" defTabSz="711200">
            <a:lnSpc>
              <a:spcPct val="90000"/>
            </a:lnSpc>
            <a:spcBef>
              <a:spcPct val="0"/>
            </a:spcBef>
            <a:spcAft>
              <a:spcPct val="35000"/>
            </a:spcAft>
            <a:buNone/>
          </a:pPr>
          <a:r>
            <a:rPr lang="en-US" sz="1600" kern="1200" dirty="0"/>
            <a:t>The polarity of tweets was measure using </a:t>
          </a:r>
          <a:r>
            <a:rPr lang="en-US" sz="1600" kern="1200" dirty="0" err="1"/>
            <a:t>nltk’s</a:t>
          </a:r>
          <a:r>
            <a:rPr lang="en-US" sz="1600" kern="1200" dirty="0"/>
            <a:t> sentiment </a:t>
          </a:r>
          <a:r>
            <a:rPr lang="en-US" sz="1600" kern="1200" dirty="0" err="1"/>
            <a:t>analyser</a:t>
          </a:r>
          <a:r>
            <a:rPr lang="en-US" sz="1600" kern="1200" dirty="0"/>
            <a:t>. Its positive, neutral, negative and compound scores were tabulated and stored.</a:t>
          </a:r>
        </a:p>
      </dsp:txBody>
      <dsp:txXfrm>
        <a:off x="1919370" y="267494"/>
        <a:ext cx="3970603" cy="1691526"/>
      </dsp:txXfrm>
    </dsp:sp>
    <dsp:sp modelId="{1F94F150-FCE9-4D75-AE49-39CF4F58B404}">
      <dsp:nvSpPr>
        <dsp:cNvPr id="0" name=""/>
        <dsp:cNvSpPr/>
      </dsp:nvSpPr>
      <dsp:spPr>
        <a:xfrm>
          <a:off x="0" y="2542101"/>
          <a:ext cx="5906327" cy="21445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BB7105-799A-4C40-B47B-EB0B6510A5B9}">
      <dsp:nvSpPr>
        <dsp:cNvPr id="0" name=""/>
        <dsp:cNvSpPr/>
      </dsp:nvSpPr>
      <dsp:spPr>
        <a:xfrm>
          <a:off x="367861" y="2831429"/>
          <a:ext cx="1334657" cy="14024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24201CD-C85B-4EE8-85DB-CE7565442171}">
      <dsp:nvSpPr>
        <dsp:cNvPr id="0" name=""/>
        <dsp:cNvSpPr/>
      </dsp:nvSpPr>
      <dsp:spPr>
        <a:xfrm>
          <a:off x="1919370" y="2743722"/>
          <a:ext cx="3970603" cy="1691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20" tIns="179020" rIns="179020" bIns="179020" numCol="1" spcCol="1270" anchor="ctr" anchorCtr="0">
          <a:noAutofit/>
        </a:bodyPr>
        <a:lstStyle/>
        <a:p>
          <a:pPr marL="0" lvl="0" indent="0" algn="l" defTabSz="711200">
            <a:lnSpc>
              <a:spcPct val="90000"/>
            </a:lnSpc>
            <a:spcBef>
              <a:spcPct val="0"/>
            </a:spcBef>
            <a:spcAft>
              <a:spcPct val="35000"/>
            </a:spcAft>
            <a:buNone/>
          </a:pPr>
          <a:r>
            <a:rPr lang="en-US" sz="1600" kern="1200"/>
            <a:t>The number of replies, retweets and quotes defined the importance of a tweet. After using the descriptive statistics to decide the cutoffs, the importance was stored as binary coded 2 states.</a:t>
          </a:r>
        </a:p>
      </dsp:txBody>
      <dsp:txXfrm>
        <a:off x="1919370" y="2743722"/>
        <a:ext cx="3970603" cy="16915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BCB01A-0742-47C5-8C4D-76E9B8FAD2DB}">
      <dsp:nvSpPr>
        <dsp:cNvPr id="0" name=""/>
        <dsp:cNvSpPr/>
      </dsp:nvSpPr>
      <dsp:spPr>
        <a:xfrm>
          <a:off x="0" y="1374"/>
          <a:ext cx="10553700" cy="6964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8E3A3B-F6C0-42E5-AA4A-0AF5611DBE03}">
      <dsp:nvSpPr>
        <dsp:cNvPr id="0" name=""/>
        <dsp:cNvSpPr/>
      </dsp:nvSpPr>
      <dsp:spPr>
        <a:xfrm>
          <a:off x="210671" y="158072"/>
          <a:ext cx="383039" cy="3830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ABE8104-DC16-46E1-B7C6-494B5FA4BBF1}">
      <dsp:nvSpPr>
        <dsp:cNvPr id="0" name=""/>
        <dsp:cNvSpPr/>
      </dsp:nvSpPr>
      <dsp:spPr>
        <a:xfrm>
          <a:off x="804382" y="1374"/>
          <a:ext cx="9749317" cy="696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06" tIns="73706" rIns="73706" bIns="73706" numCol="1" spcCol="1270" anchor="ctr" anchorCtr="0">
          <a:noAutofit/>
        </a:bodyPr>
        <a:lstStyle/>
        <a:p>
          <a:pPr marL="0" lvl="0" indent="0" algn="l" defTabSz="800100">
            <a:lnSpc>
              <a:spcPct val="90000"/>
            </a:lnSpc>
            <a:spcBef>
              <a:spcPct val="0"/>
            </a:spcBef>
            <a:spcAft>
              <a:spcPct val="35000"/>
            </a:spcAft>
            <a:buNone/>
          </a:pPr>
          <a:r>
            <a:rPr lang="en-IN" sz="1800" kern="1200"/>
            <a:t>We assigned an overall score to every tweet.</a:t>
          </a:r>
          <a:endParaRPr lang="en-US" sz="1800" kern="1200"/>
        </a:p>
      </dsp:txBody>
      <dsp:txXfrm>
        <a:off x="804382" y="1374"/>
        <a:ext cx="9749317" cy="696435"/>
      </dsp:txXfrm>
    </dsp:sp>
    <dsp:sp modelId="{6406EB34-F9B3-4C41-832E-C59C6F93E95A}">
      <dsp:nvSpPr>
        <dsp:cNvPr id="0" name=""/>
        <dsp:cNvSpPr/>
      </dsp:nvSpPr>
      <dsp:spPr>
        <a:xfrm>
          <a:off x="0" y="871918"/>
          <a:ext cx="10553700" cy="6964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F40079-CF7C-4244-9CF9-4660C0197BFC}">
      <dsp:nvSpPr>
        <dsp:cNvPr id="0" name=""/>
        <dsp:cNvSpPr/>
      </dsp:nvSpPr>
      <dsp:spPr>
        <a:xfrm>
          <a:off x="210671" y="1028616"/>
          <a:ext cx="383039" cy="3830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9222FE2-31F6-4259-A817-D5ED0D435B53}">
      <dsp:nvSpPr>
        <dsp:cNvPr id="0" name=""/>
        <dsp:cNvSpPr/>
      </dsp:nvSpPr>
      <dsp:spPr>
        <a:xfrm>
          <a:off x="804382" y="871918"/>
          <a:ext cx="9749317" cy="696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06" tIns="73706" rIns="73706" bIns="73706" numCol="1" spcCol="1270" anchor="ctr" anchorCtr="0">
          <a:noAutofit/>
        </a:bodyPr>
        <a:lstStyle/>
        <a:p>
          <a:pPr marL="0" lvl="0" indent="0" algn="l" defTabSz="800100">
            <a:lnSpc>
              <a:spcPct val="90000"/>
            </a:lnSpc>
            <a:spcBef>
              <a:spcPct val="0"/>
            </a:spcBef>
            <a:spcAft>
              <a:spcPct val="35000"/>
            </a:spcAft>
            <a:buNone/>
          </a:pPr>
          <a:r>
            <a:rPr lang="en-IN" sz="1800" kern="1200"/>
            <a:t>This score accounted factors such as retweets, quotes, replies and the previously calculated importance.</a:t>
          </a:r>
          <a:endParaRPr lang="en-US" sz="1800" kern="1200"/>
        </a:p>
      </dsp:txBody>
      <dsp:txXfrm>
        <a:off x="804382" y="871918"/>
        <a:ext cx="9749317" cy="696435"/>
      </dsp:txXfrm>
    </dsp:sp>
    <dsp:sp modelId="{86679CED-8A64-477A-8487-5C54E1E82DF9}">
      <dsp:nvSpPr>
        <dsp:cNvPr id="0" name=""/>
        <dsp:cNvSpPr/>
      </dsp:nvSpPr>
      <dsp:spPr>
        <a:xfrm>
          <a:off x="0" y="1742462"/>
          <a:ext cx="10553700" cy="6964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F108C7-DB95-4650-A9AE-E4BCA2B0CFC1}">
      <dsp:nvSpPr>
        <dsp:cNvPr id="0" name=""/>
        <dsp:cNvSpPr/>
      </dsp:nvSpPr>
      <dsp:spPr>
        <a:xfrm>
          <a:off x="210671" y="1899160"/>
          <a:ext cx="383039" cy="3830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3DB847E-ECB1-474C-B40C-9F5ED8F01FAD}">
      <dsp:nvSpPr>
        <dsp:cNvPr id="0" name=""/>
        <dsp:cNvSpPr/>
      </dsp:nvSpPr>
      <dsp:spPr>
        <a:xfrm>
          <a:off x="804382" y="1742462"/>
          <a:ext cx="9749317" cy="696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06" tIns="73706" rIns="73706" bIns="73706" numCol="1" spcCol="1270" anchor="ctr" anchorCtr="0">
          <a:noAutofit/>
        </a:bodyPr>
        <a:lstStyle/>
        <a:p>
          <a:pPr marL="0" lvl="0" indent="0" algn="l" defTabSz="800100">
            <a:lnSpc>
              <a:spcPct val="90000"/>
            </a:lnSpc>
            <a:spcBef>
              <a:spcPct val="0"/>
            </a:spcBef>
            <a:spcAft>
              <a:spcPct val="35000"/>
            </a:spcAft>
            <a:buNone/>
          </a:pPr>
          <a:r>
            <a:rPr lang="en-IN" sz="1800" kern="1200"/>
            <a:t>We defined a simple linear homogenous function in terms of factors with coefficients equal to the correlation between them and the positive sentiment.</a:t>
          </a:r>
          <a:endParaRPr lang="en-US" sz="1800" kern="1200"/>
        </a:p>
      </dsp:txBody>
      <dsp:txXfrm>
        <a:off x="804382" y="1742462"/>
        <a:ext cx="9749317" cy="696435"/>
      </dsp:txXfrm>
    </dsp:sp>
    <dsp:sp modelId="{BB3E3AB7-360B-48B3-B8BB-1B6A1C7720F1}">
      <dsp:nvSpPr>
        <dsp:cNvPr id="0" name=""/>
        <dsp:cNvSpPr/>
      </dsp:nvSpPr>
      <dsp:spPr>
        <a:xfrm>
          <a:off x="0" y="2613006"/>
          <a:ext cx="10553700" cy="6964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8F9A35-5AF8-4720-93B7-9CBAEAF1B4EA}">
      <dsp:nvSpPr>
        <dsp:cNvPr id="0" name=""/>
        <dsp:cNvSpPr/>
      </dsp:nvSpPr>
      <dsp:spPr>
        <a:xfrm>
          <a:off x="210671" y="2769704"/>
          <a:ext cx="383039" cy="3830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96B878-AA50-4A04-B083-5AD3512865E1}">
      <dsp:nvSpPr>
        <dsp:cNvPr id="0" name=""/>
        <dsp:cNvSpPr/>
      </dsp:nvSpPr>
      <dsp:spPr>
        <a:xfrm>
          <a:off x="804382" y="2613006"/>
          <a:ext cx="9749317" cy="696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06" tIns="73706" rIns="73706" bIns="73706" numCol="1" spcCol="1270" anchor="ctr" anchorCtr="0">
          <a:noAutofit/>
        </a:bodyPr>
        <a:lstStyle/>
        <a:p>
          <a:pPr marL="0" lvl="0" indent="0" algn="l" defTabSz="800100">
            <a:lnSpc>
              <a:spcPct val="90000"/>
            </a:lnSpc>
            <a:spcBef>
              <a:spcPct val="0"/>
            </a:spcBef>
            <a:spcAft>
              <a:spcPct val="35000"/>
            </a:spcAft>
            <a:buNone/>
          </a:pPr>
          <a:r>
            <a:rPr lang="en-IN" sz="1800" kern="1200"/>
            <a:t>The final score hence gave a weighed popularity measure of the tweet which depended on the factors.</a:t>
          </a:r>
          <a:endParaRPr lang="en-US" sz="1800" kern="1200"/>
        </a:p>
      </dsp:txBody>
      <dsp:txXfrm>
        <a:off x="804382" y="2613006"/>
        <a:ext cx="9749317" cy="6964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44A9A-582E-4DE2-BC48-C14EA3128A4D}">
      <dsp:nvSpPr>
        <dsp:cNvPr id="0" name=""/>
        <dsp:cNvSpPr/>
      </dsp:nvSpPr>
      <dsp:spPr>
        <a:xfrm>
          <a:off x="3091" y="0"/>
          <a:ext cx="2452910" cy="3364741"/>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1238" tIns="330200" rIns="191238" bIns="330200" numCol="1" spcCol="1270" anchor="t" anchorCtr="0">
          <a:noAutofit/>
        </a:bodyPr>
        <a:lstStyle/>
        <a:p>
          <a:pPr marL="0" lvl="0" indent="0" algn="l" defTabSz="711200">
            <a:lnSpc>
              <a:spcPct val="90000"/>
            </a:lnSpc>
            <a:spcBef>
              <a:spcPct val="0"/>
            </a:spcBef>
            <a:spcAft>
              <a:spcPct val="35000"/>
            </a:spcAft>
            <a:buNone/>
          </a:pPr>
          <a:r>
            <a:rPr lang="en-IN" sz="1600" kern="1200"/>
            <a:t>Since there was no tagged dataset available, we couldn’t use any classification algorithm.</a:t>
          </a:r>
          <a:endParaRPr lang="en-US" sz="1600" kern="1200" dirty="0"/>
        </a:p>
      </dsp:txBody>
      <dsp:txXfrm>
        <a:off x="3091" y="1278601"/>
        <a:ext cx="2452910" cy="2018844"/>
      </dsp:txXfrm>
    </dsp:sp>
    <dsp:sp modelId="{E6D0ABBB-070F-439F-A254-B5331A4FA481}">
      <dsp:nvSpPr>
        <dsp:cNvPr id="0" name=""/>
        <dsp:cNvSpPr/>
      </dsp:nvSpPr>
      <dsp:spPr>
        <a:xfrm>
          <a:off x="724836" y="336474"/>
          <a:ext cx="1009422" cy="1009422"/>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w="9525" cap="rnd"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8698" tIns="12700" rIns="78698"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72662" y="484300"/>
        <a:ext cx="713770" cy="713770"/>
      </dsp:txXfrm>
    </dsp:sp>
    <dsp:sp modelId="{33EB2F2C-1285-4E69-929E-4A2482C10320}">
      <dsp:nvSpPr>
        <dsp:cNvPr id="0" name=""/>
        <dsp:cNvSpPr/>
      </dsp:nvSpPr>
      <dsp:spPr>
        <a:xfrm>
          <a:off x="3091" y="3364669"/>
          <a:ext cx="2452910" cy="72"/>
        </a:xfrm>
        <a:prstGeom prst="rect">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w="9525" cap="rnd"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644954D9-A456-41F5-A713-1391BF2FA32E}">
      <dsp:nvSpPr>
        <dsp:cNvPr id="0" name=""/>
        <dsp:cNvSpPr/>
      </dsp:nvSpPr>
      <dsp:spPr>
        <a:xfrm>
          <a:off x="2701293" y="0"/>
          <a:ext cx="2452910" cy="3364741"/>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1238" tIns="330200" rIns="191238" bIns="330200" numCol="1" spcCol="1270" anchor="t" anchorCtr="0">
          <a:noAutofit/>
        </a:bodyPr>
        <a:lstStyle/>
        <a:p>
          <a:pPr marL="0" lvl="0" indent="0" algn="l" defTabSz="711200">
            <a:lnSpc>
              <a:spcPct val="90000"/>
            </a:lnSpc>
            <a:spcBef>
              <a:spcPct val="0"/>
            </a:spcBef>
            <a:spcAft>
              <a:spcPct val="35000"/>
            </a:spcAft>
            <a:buNone/>
          </a:pPr>
          <a:r>
            <a:rPr lang="en-IN" sz="1600" kern="1200"/>
            <a:t>We hence went ahead with a simple frequency-based classification technique.</a:t>
          </a:r>
          <a:endParaRPr lang="en-US" sz="1600" kern="1200" dirty="0"/>
        </a:p>
      </dsp:txBody>
      <dsp:txXfrm>
        <a:off x="2701293" y="1278601"/>
        <a:ext cx="2452910" cy="2018844"/>
      </dsp:txXfrm>
    </dsp:sp>
    <dsp:sp modelId="{699A7CEF-4E75-48F6-B3DC-3013E88031C4}">
      <dsp:nvSpPr>
        <dsp:cNvPr id="0" name=""/>
        <dsp:cNvSpPr/>
      </dsp:nvSpPr>
      <dsp:spPr>
        <a:xfrm>
          <a:off x="3423037" y="336474"/>
          <a:ext cx="1009422" cy="1009422"/>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w="9525" cap="rnd"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8698" tIns="12700" rIns="78698"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570863" y="484300"/>
        <a:ext cx="713770" cy="713770"/>
      </dsp:txXfrm>
    </dsp:sp>
    <dsp:sp modelId="{7748D46F-2335-4FAF-B447-FD44DFDF87D3}">
      <dsp:nvSpPr>
        <dsp:cNvPr id="0" name=""/>
        <dsp:cNvSpPr/>
      </dsp:nvSpPr>
      <dsp:spPr>
        <a:xfrm>
          <a:off x="2701293" y="3364669"/>
          <a:ext cx="2452910" cy="72"/>
        </a:xfrm>
        <a:prstGeom prst="rect">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w="9525" cap="rnd"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6575E2EF-BBB3-49F7-AC9B-178CF77EF44B}">
      <dsp:nvSpPr>
        <dsp:cNvPr id="0" name=""/>
        <dsp:cNvSpPr/>
      </dsp:nvSpPr>
      <dsp:spPr>
        <a:xfrm>
          <a:off x="5399495" y="0"/>
          <a:ext cx="2452910" cy="3364741"/>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1238" tIns="330200" rIns="191238" bIns="330200" numCol="1" spcCol="1270" anchor="t" anchorCtr="0">
          <a:noAutofit/>
        </a:bodyPr>
        <a:lstStyle/>
        <a:p>
          <a:pPr marL="0" lvl="0" indent="0" algn="l" defTabSz="711200">
            <a:lnSpc>
              <a:spcPct val="90000"/>
            </a:lnSpc>
            <a:spcBef>
              <a:spcPct val="0"/>
            </a:spcBef>
            <a:spcAft>
              <a:spcPct val="35000"/>
            </a:spcAft>
            <a:buNone/>
          </a:pPr>
          <a:r>
            <a:rPr lang="en-IN" sz="1600" kern="1200"/>
            <a:t>We distinguished between tweets by using the frequency of a set of terms related to different parties.</a:t>
          </a:r>
          <a:endParaRPr lang="en-US" sz="1600" kern="1200"/>
        </a:p>
      </dsp:txBody>
      <dsp:txXfrm>
        <a:off x="5399495" y="1278601"/>
        <a:ext cx="2452910" cy="2018844"/>
      </dsp:txXfrm>
    </dsp:sp>
    <dsp:sp modelId="{BC60A381-60A9-49E5-8721-4A78CECCA848}">
      <dsp:nvSpPr>
        <dsp:cNvPr id="0" name=""/>
        <dsp:cNvSpPr/>
      </dsp:nvSpPr>
      <dsp:spPr>
        <a:xfrm>
          <a:off x="6121239" y="336474"/>
          <a:ext cx="1009422" cy="1009422"/>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w="9525" cap="rnd"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8698" tIns="12700" rIns="78698"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269065" y="484300"/>
        <a:ext cx="713770" cy="713770"/>
      </dsp:txXfrm>
    </dsp:sp>
    <dsp:sp modelId="{0E9BF0F8-ED31-42C1-BE80-92E687F3362D}">
      <dsp:nvSpPr>
        <dsp:cNvPr id="0" name=""/>
        <dsp:cNvSpPr/>
      </dsp:nvSpPr>
      <dsp:spPr>
        <a:xfrm>
          <a:off x="5399495" y="3364669"/>
          <a:ext cx="2452910" cy="72"/>
        </a:xfrm>
        <a:prstGeom prst="rect">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w="9525" cap="rnd"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73C209A6-AC76-41F6-88E9-BC8B9DC4D152}">
      <dsp:nvSpPr>
        <dsp:cNvPr id="0" name=""/>
        <dsp:cNvSpPr/>
      </dsp:nvSpPr>
      <dsp:spPr>
        <a:xfrm>
          <a:off x="8097697" y="0"/>
          <a:ext cx="2452910" cy="3364741"/>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1238" tIns="330200" rIns="191238" bIns="330200" numCol="1" spcCol="1270" anchor="t" anchorCtr="0">
          <a:noAutofit/>
        </a:bodyPr>
        <a:lstStyle/>
        <a:p>
          <a:pPr marL="0" lvl="0" indent="0" algn="l" defTabSz="711200">
            <a:lnSpc>
              <a:spcPct val="90000"/>
            </a:lnSpc>
            <a:spcBef>
              <a:spcPct val="0"/>
            </a:spcBef>
            <a:spcAft>
              <a:spcPct val="35000"/>
            </a:spcAft>
            <a:buNone/>
          </a:pPr>
          <a:r>
            <a:rPr lang="en-IN" sz="1600" kern="1200" dirty="0"/>
            <a:t>This method although slow,  worked to a high degree of accuracy when manually checked</a:t>
          </a:r>
          <a:endParaRPr lang="en-US" sz="1600" kern="1200" dirty="0"/>
        </a:p>
      </dsp:txBody>
      <dsp:txXfrm>
        <a:off x="8097697" y="1278601"/>
        <a:ext cx="2452910" cy="2018844"/>
      </dsp:txXfrm>
    </dsp:sp>
    <dsp:sp modelId="{56913B14-ABFF-46A3-9BB1-382E15A2AE2F}">
      <dsp:nvSpPr>
        <dsp:cNvPr id="0" name=""/>
        <dsp:cNvSpPr/>
      </dsp:nvSpPr>
      <dsp:spPr>
        <a:xfrm>
          <a:off x="8819441" y="336474"/>
          <a:ext cx="1009422" cy="1009422"/>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w="9525" cap="rnd"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8698" tIns="12700" rIns="78698"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967267" y="484300"/>
        <a:ext cx="713770" cy="713770"/>
      </dsp:txXfrm>
    </dsp:sp>
    <dsp:sp modelId="{0034DBB1-33A0-4BC8-8301-66CD074B82F1}">
      <dsp:nvSpPr>
        <dsp:cNvPr id="0" name=""/>
        <dsp:cNvSpPr/>
      </dsp:nvSpPr>
      <dsp:spPr>
        <a:xfrm>
          <a:off x="8097697" y="3364669"/>
          <a:ext cx="2452910" cy="72"/>
        </a:xfrm>
        <a:prstGeom prst="rect">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w="9525" cap="rnd"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E80ED2-AA21-4E27-A159-535074013B5D}">
      <dsp:nvSpPr>
        <dsp:cNvPr id="0" name=""/>
        <dsp:cNvSpPr/>
      </dsp:nvSpPr>
      <dsp:spPr>
        <a:xfrm>
          <a:off x="218794" y="34739"/>
          <a:ext cx="1339248" cy="133924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9E0420-C161-47E0-992E-09C717D399D2}">
      <dsp:nvSpPr>
        <dsp:cNvPr id="0" name=""/>
        <dsp:cNvSpPr/>
      </dsp:nvSpPr>
      <dsp:spPr>
        <a:xfrm>
          <a:off x="500036" y="315982"/>
          <a:ext cx="776764" cy="7767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082E681-00C1-4853-8503-94DCB424048B}">
      <dsp:nvSpPr>
        <dsp:cNvPr id="0" name=""/>
        <dsp:cNvSpPr/>
      </dsp:nvSpPr>
      <dsp:spPr>
        <a:xfrm>
          <a:off x="1845025" y="34739"/>
          <a:ext cx="3156800" cy="1339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kern="1200"/>
            <a:t>We obtained a regular time interval for days, weeks, fortnights and months.</a:t>
          </a:r>
          <a:endParaRPr lang="en-US" sz="1600" kern="1200"/>
        </a:p>
      </dsp:txBody>
      <dsp:txXfrm>
        <a:off x="1845025" y="34739"/>
        <a:ext cx="3156800" cy="1339248"/>
      </dsp:txXfrm>
    </dsp:sp>
    <dsp:sp modelId="{A39BAC85-5A8E-4235-8F7C-4E72516FE50E}">
      <dsp:nvSpPr>
        <dsp:cNvPr id="0" name=""/>
        <dsp:cNvSpPr/>
      </dsp:nvSpPr>
      <dsp:spPr>
        <a:xfrm>
          <a:off x="5551874" y="34739"/>
          <a:ext cx="1339248" cy="133924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7C903D-AAEE-4A6F-99BB-ED6AEB0F5AA3}">
      <dsp:nvSpPr>
        <dsp:cNvPr id="0" name=""/>
        <dsp:cNvSpPr/>
      </dsp:nvSpPr>
      <dsp:spPr>
        <a:xfrm>
          <a:off x="5833116" y="315982"/>
          <a:ext cx="776764" cy="7767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8E1710A-2723-478E-97FA-5E0C58EC138F}">
      <dsp:nvSpPr>
        <dsp:cNvPr id="0" name=""/>
        <dsp:cNvSpPr/>
      </dsp:nvSpPr>
      <dsp:spPr>
        <a:xfrm>
          <a:off x="7178104" y="34739"/>
          <a:ext cx="3156800" cy="1339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kern="1200"/>
            <a:t>We plotted the cumulative popularity for each party for against the time intervals. We found that the daily popularity score was the perfect scale.</a:t>
          </a:r>
          <a:endParaRPr lang="en-US" sz="1600" kern="1200"/>
        </a:p>
      </dsp:txBody>
      <dsp:txXfrm>
        <a:off x="7178104" y="34739"/>
        <a:ext cx="3156800" cy="1339248"/>
      </dsp:txXfrm>
    </dsp:sp>
    <dsp:sp modelId="{4583C89F-3775-4AA1-9756-CB052153189F}">
      <dsp:nvSpPr>
        <dsp:cNvPr id="0" name=""/>
        <dsp:cNvSpPr/>
      </dsp:nvSpPr>
      <dsp:spPr>
        <a:xfrm>
          <a:off x="218794" y="1936827"/>
          <a:ext cx="1339248" cy="133924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018F2F-6CE7-4F05-8B17-6F2DF82D860A}">
      <dsp:nvSpPr>
        <dsp:cNvPr id="0" name=""/>
        <dsp:cNvSpPr/>
      </dsp:nvSpPr>
      <dsp:spPr>
        <a:xfrm>
          <a:off x="500036" y="2218069"/>
          <a:ext cx="776764" cy="7767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6D9688C-905A-4A7D-8734-BD1A2E891722}">
      <dsp:nvSpPr>
        <dsp:cNvPr id="0" name=""/>
        <dsp:cNvSpPr/>
      </dsp:nvSpPr>
      <dsp:spPr>
        <a:xfrm>
          <a:off x="1845025" y="1936827"/>
          <a:ext cx="3156800" cy="1339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kern="1200"/>
            <a:t>We plotted the popularity of each party in the top 10 states and the final popularity index of each party.</a:t>
          </a:r>
          <a:endParaRPr lang="en-US" sz="1600" kern="1200"/>
        </a:p>
      </dsp:txBody>
      <dsp:txXfrm>
        <a:off x="1845025" y="1936827"/>
        <a:ext cx="3156800" cy="1339248"/>
      </dsp:txXfrm>
    </dsp:sp>
    <dsp:sp modelId="{54129008-61C1-4E52-8D95-757A419D39C4}">
      <dsp:nvSpPr>
        <dsp:cNvPr id="0" name=""/>
        <dsp:cNvSpPr/>
      </dsp:nvSpPr>
      <dsp:spPr>
        <a:xfrm>
          <a:off x="5551874" y="1936827"/>
          <a:ext cx="1339248" cy="133924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840969-0908-46B0-A1D0-6D5D366B80EA}">
      <dsp:nvSpPr>
        <dsp:cNvPr id="0" name=""/>
        <dsp:cNvSpPr/>
      </dsp:nvSpPr>
      <dsp:spPr>
        <a:xfrm>
          <a:off x="5833116" y="2218069"/>
          <a:ext cx="776764" cy="7767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8113921-3FF4-4C18-B2F8-26AE7EE37F2B}">
      <dsp:nvSpPr>
        <dsp:cNvPr id="0" name=""/>
        <dsp:cNvSpPr/>
      </dsp:nvSpPr>
      <dsp:spPr>
        <a:xfrm>
          <a:off x="7178104" y="1936827"/>
          <a:ext cx="3156800" cy="1339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kern="1200"/>
            <a:t>The plots obtained are an accurate representation of the actual shift in popularities of each party throughout the interval.</a:t>
          </a:r>
          <a:endParaRPr lang="en-US" sz="1600" kern="1200"/>
        </a:p>
      </dsp:txBody>
      <dsp:txXfrm>
        <a:off x="7178104" y="1936827"/>
        <a:ext cx="3156800" cy="133924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9.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11/21/2019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11/21/2019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11/21/2019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11/21/2019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11/21/2019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11/21/2019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11/21/2019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11/21/2019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11/21/2019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hyperlink" Target="https://www.concur.com/newsroom/article/unlocking-the-power-of-data-through-concur-intelligence" TargetMode="External"/><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ataconomy.com/2018/02/big-data-basics-tech-beginners/" TargetMode="External"/><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commons.wikimedia.org/wiki/file:central_dome_of_secretariat_building,_new_delhi.jpg"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expertise.com/tx/dallas/math-tutoring" TargetMode="External"/><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3" Type="http://schemas.openxmlformats.org/officeDocument/2006/relationships/hyperlink" Target="https://www.thedailybeast.com/the-common-man-party-shaking-indian-politics-to-its-foundations" TargetMode="External"/><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skepticalraptor.com/skepticalraptorblog.php/logical-fallacies/appeal-to-popular-belief-logical-fallacies/" TargetMode="External"/><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arekibo.com/blog/fear-of-missing-out-keeps-teens-addicted-to-social-media/" TargetMode="External"/><Relationship Id="rId2" Type="http://schemas.openxmlformats.org/officeDocument/2006/relationships/image" Target="../media/image74.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geog.ucl.ac.uk/study/graduate-taught/msc-geospatial-analysis" TargetMode="External"/><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1.xml.rels><?xml version="1.0" encoding="UTF-8" standalone="yes"?>
<Relationships xmlns="http://schemas.openxmlformats.org/package/2006/relationships"><Relationship Id="rId3" Type="http://schemas.openxmlformats.org/officeDocument/2006/relationships/hyperlink" Target="http://marketingland.com/hashtag-analytics-81205" TargetMode="Externa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3.xml.rels><?xml version="1.0" encoding="UTF-8" standalone="yes"?>
<Relationships xmlns="http://schemas.openxmlformats.org/package/2006/relationships"><Relationship Id="rId3" Type="http://schemas.openxmlformats.org/officeDocument/2006/relationships/hyperlink" Target="http://simplymeasured.com/blog/the-great-debate-does-social-media-engagement-matter/" TargetMode="Externa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hyperlink" Target="https://www.gulfbreezerecovery.com/survey-people-drugs-alter-mood/" TargetMode="External"/><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3.xml.rels><?xml version="1.0" encoding="UTF-8" standalone="yes"?>
<Relationships xmlns="http://schemas.openxmlformats.org/package/2006/relationships"><Relationship Id="rId3" Type="http://schemas.openxmlformats.org/officeDocument/2006/relationships/hyperlink" Target="http://www.wikihow.com/Find-the-Minimum-and-Maximum-Points-Using-a-Graphing-Calculator" TargetMode="External"/><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5.xml.rels><?xml version="1.0" encoding="UTF-8" standalone="yes"?>
<Relationships xmlns="http://schemas.openxmlformats.org/package/2006/relationships"><Relationship Id="rId3" Type="http://schemas.openxmlformats.org/officeDocument/2006/relationships/hyperlink" Target="https://www.thinkwithgoogle.com/marketing-resources/data-measurement/" TargetMode="External"/><Relationship Id="rId2" Type="http://schemas.openxmlformats.org/officeDocument/2006/relationships/image" Target="../media/image15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datafloq.com/read/overcoming-big-data-analytics-limitations-with-had/2482" TargetMode="External"/><Relationship Id="rId2" Type="http://schemas.openxmlformats.org/officeDocument/2006/relationships/image" Target="../media/image15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marketingland.com/revenue-is-up-but-twitter-still-struggling-in-slow-growth-mode-148852"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humphreys.co.uk/commercial/litigation-commercial/" TargetMode="External"/><Relationship Id="rId2" Type="http://schemas.openxmlformats.org/officeDocument/2006/relationships/image" Target="../media/image2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15" name="Picture 4" descr="A close up of a device&#10;&#10;Description automatically generated">
            <a:extLst>
              <a:ext uri="{FF2B5EF4-FFF2-40B4-BE49-F238E27FC236}">
                <a16:creationId xmlns:a16="http://schemas.microsoft.com/office/drawing/2014/main" id="{07297FE8-BD23-48C6-9C52-4F8B8F699274}"/>
              </a:ext>
            </a:extLst>
          </p:cNvPr>
          <p:cNvPicPr>
            <a:picLocks noChangeAspect="1"/>
          </p:cNvPicPr>
          <p:nvPr/>
        </p:nvPicPr>
        <p:blipFill rotWithShape="1">
          <a:blip r:embed="rId2"/>
          <a:srcRect b="33245"/>
          <a:stretch/>
        </p:blipFill>
        <p:spPr>
          <a:xfrm>
            <a:off x="-1" y="-1"/>
            <a:ext cx="12192001" cy="4883281"/>
          </a:xfrm>
          <a:prstGeom prst="rect">
            <a:avLst/>
          </a:prstGeom>
        </p:spPr>
      </p:pic>
      <p:sp>
        <p:nvSpPr>
          <p:cNvPr id="22" name="Freeform 9">
            <a:extLst>
              <a:ext uri="{FF2B5EF4-FFF2-40B4-BE49-F238E27FC236}">
                <a16:creationId xmlns:a16="http://schemas.microsoft.com/office/drawing/2014/main" id="{FD93103C-50F9-4D8C-9032-AB9F9BA5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1FF241-188F-4CE8-9A20-81F507E79308}"/>
              </a:ext>
            </a:extLst>
          </p:cNvPr>
          <p:cNvSpPr>
            <a:spLocks noGrp="1"/>
          </p:cNvSpPr>
          <p:nvPr>
            <p:ph type="title"/>
          </p:nvPr>
        </p:nvSpPr>
        <p:spPr>
          <a:xfrm>
            <a:off x="809999" y="4810885"/>
            <a:ext cx="10572000" cy="779529"/>
          </a:xfrm>
        </p:spPr>
        <p:txBody>
          <a:bodyPr vert="horz" lIns="91440" tIns="45720" rIns="91440" bIns="45720" rtlCol="0" anchor="b">
            <a:normAutofit/>
          </a:bodyPr>
          <a:lstStyle/>
          <a:p>
            <a:r>
              <a:rPr lang="en-US" dirty="0"/>
              <a:t>Social Media Feed Analysis</a:t>
            </a:r>
          </a:p>
        </p:txBody>
      </p:sp>
      <p:sp>
        <p:nvSpPr>
          <p:cNvPr id="17" name="Subtitle 2">
            <a:extLst>
              <a:ext uri="{FF2B5EF4-FFF2-40B4-BE49-F238E27FC236}">
                <a16:creationId xmlns:a16="http://schemas.microsoft.com/office/drawing/2014/main" id="{29145D26-8AA1-4612-8636-0CEA957AE097}"/>
              </a:ext>
            </a:extLst>
          </p:cNvPr>
          <p:cNvSpPr txBox="1">
            <a:spLocks/>
          </p:cNvSpPr>
          <p:nvPr/>
        </p:nvSpPr>
        <p:spPr>
          <a:xfrm>
            <a:off x="807212" y="5698030"/>
            <a:ext cx="10991445" cy="1002507"/>
          </a:xfrm>
          <a:prstGeom prst="rect">
            <a:avLst/>
          </a:prstGeom>
          <a:effectLst>
            <a:outerShdw blurRad="50800" dir="14400000">
              <a:srgbClr val="000000">
                <a:alpha val="40000"/>
              </a:srgbClr>
            </a:outerShdw>
          </a:effectLst>
        </p:spPr>
        <p:txBody>
          <a:bodyPr vert="horz" lIns="91440" tIns="45720" rIns="91440" bIns="45720" rtlCol="0" anchor="ctr">
            <a:normAutofit fontScale="92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IN" dirty="0"/>
              <a:t>Aditeya Baral</a:t>
            </a:r>
          </a:p>
          <a:p>
            <a:pPr marL="0" indent="0">
              <a:buNone/>
            </a:pPr>
            <a:r>
              <a:rPr lang="en-IN" dirty="0"/>
              <a:t>E L Mahima</a:t>
            </a:r>
          </a:p>
          <a:p>
            <a:pPr marL="0" indent="0">
              <a:buNone/>
            </a:pPr>
            <a:r>
              <a:rPr lang="en-IN" dirty="0"/>
              <a:t>Vinay </a:t>
            </a:r>
            <a:r>
              <a:rPr lang="en-IN" dirty="0" err="1"/>
              <a:t>Kirpalani</a:t>
            </a:r>
            <a:endParaRPr lang="en-IN" dirty="0"/>
          </a:p>
        </p:txBody>
      </p:sp>
    </p:spTree>
    <p:extLst>
      <p:ext uri="{BB962C8B-B14F-4D97-AF65-F5344CB8AC3E}">
        <p14:creationId xmlns:p14="http://schemas.microsoft.com/office/powerpoint/2010/main" val="1388993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05B6-1701-464F-9346-0E720BF90BC8}"/>
              </a:ext>
            </a:extLst>
          </p:cNvPr>
          <p:cNvSpPr>
            <a:spLocks noGrp="1"/>
          </p:cNvSpPr>
          <p:nvPr>
            <p:ph type="title"/>
          </p:nvPr>
        </p:nvSpPr>
        <p:spPr>
          <a:xfrm>
            <a:off x="810000" y="447188"/>
            <a:ext cx="10571998" cy="970450"/>
          </a:xfrm>
        </p:spPr>
        <p:txBody>
          <a:bodyPr>
            <a:normAutofit/>
          </a:bodyPr>
          <a:lstStyle/>
          <a:p>
            <a:r>
              <a:rPr lang="en-IN" dirty="0"/>
              <a:t>What are we doing?</a:t>
            </a:r>
          </a:p>
        </p:txBody>
      </p:sp>
      <p:graphicFrame>
        <p:nvGraphicFramePr>
          <p:cNvPr id="16" name="Content Placeholder 2">
            <a:extLst>
              <a:ext uri="{FF2B5EF4-FFF2-40B4-BE49-F238E27FC236}">
                <a16:creationId xmlns:a16="http://schemas.microsoft.com/office/drawing/2014/main" id="{EF2CFA4D-EF81-415C-8DF6-6C7615AA9983}"/>
              </a:ext>
            </a:extLst>
          </p:cNvPr>
          <p:cNvGraphicFramePr>
            <a:graphicFrameLocks noGrp="1"/>
          </p:cNvGraphicFramePr>
          <p:nvPr>
            <p:ph idx="1"/>
            <p:extLst>
              <p:ext uri="{D42A27DB-BD31-4B8C-83A1-F6EECF244321}">
                <p14:modId xmlns:p14="http://schemas.microsoft.com/office/powerpoint/2010/main" val="2314492893"/>
              </p:ext>
            </p:extLst>
          </p:nvPr>
        </p:nvGraphicFramePr>
        <p:xfrm>
          <a:off x="819150" y="2548647"/>
          <a:ext cx="10553700" cy="3310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9956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5" name="Content Placeholder 4" descr="A picture containing clock&#10;&#10;Description automatically generated">
            <a:extLst>
              <a:ext uri="{FF2B5EF4-FFF2-40B4-BE49-F238E27FC236}">
                <a16:creationId xmlns:a16="http://schemas.microsoft.com/office/drawing/2014/main" id="{35670897-603C-4C6B-AAA9-0C112D9748D0}"/>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t="16666" b="12128"/>
          <a:stretch/>
        </p:blipFill>
        <p:spPr>
          <a:xfrm>
            <a:off x="-1" y="-1"/>
            <a:ext cx="12192001" cy="4883281"/>
          </a:xfrm>
          <a:prstGeom prst="rect">
            <a:avLst/>
          </a:prstGeom>
        </p:spPr>
      </p:pic>
      <p:sp>
        <p:nvSpPr>
          <p:cNvPr id="12" name="Freeform 9">
            <a:extLst>
              <a:ext uri="{FF2B5EF4-FFF2-40B4-BE49-F238E27FC236}">
                <a16:creationId xmlns:a16="http://schemas.microsoft.com/office/drawing/2014/main" id="{FD93103C-50F9-4D8C-9032-AB9F9BA5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4D81AC-865E-4873-A80A-4FBE9B01866D}"/>
              </a:ext>
            </a:extLst>
          </p:cNvPr>
          <p:cNvSpPr>
            <a:spLocks noGrp="1"/>
          </p:cNvSpPr>
          <p:nvPr>
            <p:ph type="title"/>
          </p:nvPr>
        </p:nvSpPr>
        <p:spPr>
          <a:xfrm>
            <a:off x="812788" y="4895558"/>
            <a:ext cx="10572000" cy="779529"/>
          </a:xfrm>
        </p:spPr>
        <p:txBody>
          <a:bodyPr vert="horz" lIns="91440" tIns="45720" rIns="91440" bIns="45720" rtlCol="0" anchor="b">
            <a:normAutofit/>
          </a:bodyPr>
          <a:lstStyle/>
          <a:p>
            <a:r>
              <a:rPr lang="en-US" dirty="0"/>
              <a:t>The Dataset</a:t>
            </a:r>
          </a:p>
        </p:txBody>
      </p:sp>
    </p:spTree>
    <p:extLst>
      <p:ext uri="{BB962C8B-B14F-4D97-AF65-F5344CB8AC3E}">
        <p14:creationId xmlns:p14="http://schemas.microsoft.com/office/powerpoint/2010/main" val="2963498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5B031C-F66C-411F-86D3-B4103AC8F7E1}"/>
              </a:ext>
            </a:extLst>
          </p:cNvPr>
          <p:cNvSpPr>
            <a:spLocks noGrp="1"/>
          </p:cNvSpPr>
          <p:nvPr>
            <p:ph type="title"/>
          </p:nvPr>
        </p:nvSpPr>
        <p:spPr>
          <a:xfrm>
            <a:off x="810000" y="447188"/>
            <a:ext cx="10571998" cy="970450"/>
          </a:xfrm>
          <a:effectLst/>
        </p:spPr>
        <p:txBody>
          <a:bodyPr anchor="ctr">
            <a:normAutofit/>
          </a:bodyPr>
          <a:lstStyle/>
          <a:p>
            <a:pPr algn="ctr"/>
            <a:r>
              <a:rPr lang="en-IN" sz="2800" dirty="0">
                <a:solidFill>
                  <a:schemeClr val="tx1"/>
                </a:solidFill>
              </a:rPr>
              <a:t>Features of the Election Dataset</a:t>
            </a:r>
          </a:p>
        </p:txBody>
      </p:sp>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6E1947F-23A1-4DA0-B587-109F1353EBC3}"/>
              </a:ext>
            </a:extLst>
          </p:cNvPr>
          <p:cNvSpPr>
            <a:spLocks noGrp="1"/>
          </p:cNvSpPr>
          <p:nvPr>
            <p:ph idx="1"/>
          </p:nvPr>
        </p:nvSpPr>
        <p:spPr>
          <a:xfrm>
            <a:off x="1115732" y="2222287"/>
            <a:ext cx="9966953" cy="3636511"/>
          </a:xfrm>
          <a:effectLst/>
        </p:spPr>
        <p:txBody>
          <a:bodyPr>
            <a:normAutofit/>
          </a:bodyPr>
          <a:lstStyle/>
          <a:p>
            <a:r>
              <a:rPr lang="en-US" dirty="0"/>
              <a:t>We tried to build our own dataset, but this was impossible as the Twitter API did not support tweet extraction for those which are more than 2 weeks old.</a:t>
            </a:r>
            <a:br>
              <a:rPr lang="en-US" dirty="0"/>
            </a:br>
            <a:endParaRPr lang="en-US" dirty="0"/>
          </a:p>
          <a:p>
            <a:r>
              <a:rPr lang="en-US" dirty="0"/>
              <a:t>The dataset used for this project is a subset of a much larger dataset from Kaggle. The reason for omitting a few columns is that they contained processed data based on other columns.</a:t>
            </a:r>
            <a:br>
              <a:rPr lang="en-US" dirty="0"/>
            </a:br>
            <a:endParaRPr lang="en-US" dirty="0"/>
          </a:p>
          <a:p>
            <a:r>
              <a:rPr lang="en-US" dirty="0"/>
              <a:t>The final dataset used by us had 12 attributes and nearly 46000 rows.</a:t>
            </a:r>
            <a:br>
              <a:rPr lang="en-US" dirty="0"/>
            </a:br>
            <a:endParaRPr lang="en-US" dirty="0"/>
          </a:p>
          <a:p>
            <a:r>
              <a:rPr lang="en-US" dirty="0"/>
              <a:t>The data had lots of noise and various inconsistencies which had to be cleaned.                        </a:t>
            </a:r>
            <a:endParaRPr lang="en-IN" dirty="0"/>
          </a:p>
        </p:txBody>
      </p:sp>
    </p:spTree>
    <p:extLst>
      <p:ext uri="{BB962C8B-B14F-4D97-AF65-F5344CB8AC3E}">
        <p14:creationId xmlns:p14="http://schemas.microsoft.com/office/powerpoint/2010/main" val="2551964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1" name="Rectangle 10">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3C48958-E179-4732-9077-A6DCC9555F40}"/>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442DDD74-A668-4CE3-A2FE-C90AE15DDD0E}"/>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dirty="0"/>
              <a:t>Data Cleaning</a:t>
            </a:r>
          </a:p>
        </p:txBody>
      </p:sp>
    </p:spTree>
    <p:extLst>
      <p:ext uri="{BB962C8B-B14F-4D97-AF65-F5344CB8AC3E}">
        <p14:creationId xmlns:p14="http://schemas.microsoft.com/office/powerpoint/2010/main" val="663273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9">
            <a:extLst>
              <a:ext uri="{FF2B5EF4-FFF2-40B4-BE49-F238E27FC236}">
                <a16:creationId xmlns:a16="http://schemas.microsoft.com/office/drawing/2014/main" id="{2CA11A6D-EE76-467D-BF5C-22DEB4E3B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23">
            <a:extLst>
              <a:ext uri="{FF2B5EF4-FFF2-40B4-BE49-F238E27FC236}">
                <a16:creationId xmlns:a16="http://schemas.microsoft.com/office/drawing/2014/main" id="{76BD6D39-47C9-4B0A-BB01-EA963F4ED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75C9A63-948D-4DDC-B00E-9E4EF2E25D00}"/>
              </a:ext>
            </a:extLst>
          </p:cNvPr>
          <p:cNvSpPr>
            <a:spLocks noGrp="1"/>
          </p:cNvSpPr>
          <p:nvPr>
            <p:ph type="title"/>
          </p:nvPr>
        </p:nvSpPr>
        <p:spPr>
          <a:xfrm>
            <a:off x="641754" y="1687286"/>
            <a:ext cx="3269463" cy="3978017"/>
          </a:xfrm>
        </p:spPr>
        <p:txBody>
          <a:bodyPr anchor="t">
            <a:normAutofit/>
          </a:bodyPr>
          <a:lstStyle/>
          <a:p>
            <a:r>
              <a:rPr lang="en-US" sz="4400" dirty="0"/>
              <a:t>How did we do it?</a:t>
            </a:r>
            <a:endParaRPr lang="en-IN" sz="4400" dirty="0"/>
          </a:p>
        </p:txBody>
      </p:sp>
      <p:graphicFrame>
        <p:nvGraphicFramePr>
          <p:cNvPr id="8" name="Content Placeholder 2">
            <a:extLst>
              <a:ext uri="{FF2B5EF4-FFF2-40B4-BE49-F238E27FC236}">
                <a16:creationId xmlns:a16="http://schemas.microsoft.com/office/drawing/2014/main" id="{E9B712E2-BB2F-4AAA-9931-290952D09562}"/>
              </a:ext>
            </a:extLst>
          </p:cNvPr>
          <p:cNvGraphicFramePr>
            <a:graphicFrameLocks noGrp="1"/>
          </p:cNvGraphicFramePr>
          <p:nvPr>
            <p:ph idx="1"/>
            <p:extLst>
              <p:ext uri="{D42A27DB-BD31-4B8C-83A1-F6EECF244321}">
                <p14:modId xmlns:p14="http://schemas.microsoft.com/office/powerpoint/2010/main" val="3187913465"/>
              </p:ext>
            </p:extLst>
          </p:nvPr>
        </p:nvGraphicFramePr>
        <p:xfrm>
          <a:off x="5508820" y="965200"/>
          <a:ext cx="5728344" cy="49029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3456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9920-17AB-43FB-A76E-B4CB3D34B1D9}"/>
              </a:ext>
            </a:extLst>
          </p:cNvPr>
          <p:cNvSpPr>
            <a:spLocks noGrp="1"/>
          </p:cNvSpPr>
          <p:nvPr>
            <p:ph type="title"/>
          </p:nvPr>
        </p:nvSpPr>
        <p:spPr>
          <a:xfrm>
            <a:off x="810000" y="447188"/>
            <a:ext cx="10571998" cy="970450"/>
          </a:xfrm>
        </p:spPr>
        <p:txBody>
          <a:bodyPr/>
          <a:lstStyle/>
          <a:p>
            <a:r>
              <a:rPr lang="en-US"/>
              <a:t>Comparison – Original Dataset</a:t>
            </a:r>
            <a:endParaRPr lang="en-IN" dirty="0"/>
          </a:p>
        </p:txBody>
      </p:sp>
      <p:pic>
        <p:nvPicPr>
          <p:cNvPr id="4" name="Picture 3">
            <a:extLst>
              <a:ext uri="{FF2B5EF4-FFF2-40B4-BE49-F238E27FC236}">
                <a16:creationId xmlns:a16="http://schemas.microsoft.com/office/drawing/2014/main" id="{61FBFD32-0C88-458B-9EBA-4C064BD77436}"/>
              </a:ext>
            </a:extLst>
          </p:cNvPr>
          <p:cNvPicPr>
            <a:picLocks noChangeAspect="1"/>
          </p:cNvPicPr>
          <p:nvPr/>
        </p:nvPicPr>
        <p:blipFill>
          <a:blip r:embed="rId2"/>
          <a:stretch>
            <a:fillRect/>
          </a:stretch>
        </p:blipFill>
        <p:spPr>
          <a:xfrm>
            <a:off x="1450394" y="2339275"/>
            <a:ext cx="9291210" cy="4248137"/>
          </a:xfrm>
          <a:prstGeom prst="rect">
            <a:avLst/>
          </a:prstGeom>
        </p:spPr>
      </p:pic>
    </p:spTree>
    <p:extLst>
      <p:ext uri="{BB962C8B-B14F-4D97-AF65-F5344CB8AC3E}">
        <p14:creationId xmlns:p14="http://schemas.microsoft.com/office/powerpoint/2010/main" val="738963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073CB-7E76-4198-9136-235AAEF67494}"/>
              </a:ext>
            </a:extLst>
          </p:cNvPr>
          <p:cNvSpPr>
            <a:spLocks noGrp="1"/>
          </p:cNvSpPr>
          <p:nvPr>
            <p:ph type="title"/>
          </p:nvPr>
        </p:nvSpPr>
        <p:spPr/>
        <p:txBody>
          <a:bodyPr/>
          <a:lstStyle/>
          <a:p>
            <a:r>
              <a:rPr lang="en-US" dirty="0"/>
              <a:t>Final Dataset</a:t>
            </a:r>
            <a:endParaRPr lang="en-IN" dirty="0"/>
          </a:p>
        </p:txBody>
      </p:sp>
      <p:pic>
        <p:nvPicPr>
          <p:cNvPr id="4" name="Picture 3">
            <a:extLst>
              <a:ext uri="{FF2B5EF4-FFF2-40B4-BE49-F238E27FC236}">
                <a16:creationId xmlns:a16="http://schemas.microsoft.com/office/drawing/2014/main" id="{06437AFE-F7AF-4E74-AE07-2D7CFE8054E8}"/>
              </a:ext>
            </a:extLst>
          </p:cNvPr>
          <p:cNvPicPr>
            <a:picLocks noChangeAspect="1"/>
          </p:cNvPicPr>
          <p:nvPr/>
        </p:nvPicPr>
        <p:blipFill>
          <a:blip r:embed="rId2"/>
          <a:stretch>
            <a:fillRect/>
          </a:stretch>
        </p:blipFill>
        <p:spPr>
          <a:xfrm>
            <a:off x="1272447" y="2405179"/>
            <a:ext cx="9647106" cy="4005633"/>
          </a:xfrm>
          <a:prstGeom prst="rect">
            <a:avLst/>
          </a:prstGeom>
        </p:spPr>
      </p:pic>
    </p:spTree>
    <p:extLst>
      <p:ext uri="{BB962C8B-B14F-4D97-AF65-F5344CB8AC3E}">
        <p14:creationId xmlns:p14="http://schemas.microsoft.com/office/powerpoint/2010/main" val="252348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picture containing water, air, boat, man&#10;&#10;Description automatically generated">
            <a:extLst>
              <a:ext uri="{FF2B5EF4-FFF2-40B4-BE49-F238E27FC236}">
                <a16:creationId xmlns:a16="http://schemas.microsoft.com/office/drawing/2014/main" id="{95907A7A-C193-43C5-BAAC-1AE2707D496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31533"/>
          <a:stretch/>
        </p:blipFill>
        <p:spPr>
          <a:xfrm>
            <a:off x="-1" y="-1"/>
            <a:ext cx="12192001" cy="4883281"/>
          </a:xfrm>
          <a:prstGeom prst="rect">
            <a:avLst/>
          </a:prstGeom>
        </p:spPr>
      </p:pic>
      <p:sp>
        <p:nvSpPr>
          <p:cNvPr id="10" name="Freeform 9">
            <a:extLst>
              <a:ext uri="{FF2B5EF4-FFF2-40B4-BE49-F238E27FC236}">
                <a16:creationId xmlns:a16="http://schemas.microsoft.com/office/drawing/2014/main" id="{FD93103C-50F9-4D8C-9032-AB9F9BA5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D4998B-42AF-4854-9FEE-677D80501D86}"/>
              </a:ext>
            </a:extLst>
          </p:cNvPr>
          <p:cNvSpPr>
            <a:spLocks noGrp="1"/>
          </p:cNvSpPr>
          <p:nvPr>
            <p:ph type="ctrTitle"/>
          </p:nvPr>
        </p:nvSpPr>
        <p:spPr>
          <a:xfrm>
            <a:off x="812788" y="5074854"/>
            <a:ext cx="10572000" cy="779529"/>
          </a:xfrm>
        </p:spPr>
        <p:txBody>
          <a:bodyPr>
            <a:normAutofit/>
          </a:bodyPr>
          <a:lstStyle/>
          <a:p>
            <a:r>
              <a:rPr lang="en-IN" sz="4000" dirty="0"/>
              <a:t>Working with Data</a:t>
            </a:r>
          </a:p>
        </p:txBody>
      </p:sp>
    </p:spTree>
    <p:extLst>
      <p:ext uri="{BB962C8B-B14F-4D97-AF65-F5344CB8AC3E}">
        <p14:creationId xmlns:p14="http://schemas.microsoft.com/office/powerpoint/2010/main" val="3354883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5A1E034-CC17-452F-809B-CC41F8EE2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6">
            <a:extLst>
              <a:ext uri="{FF2B5EF4-FFF2-40B4-BE49-F238E27FC236}">
                <a16:creationId xmlns:a16="http://schemas.microsoft.com/office/drawing/2014/main" id="{0C156B51-4216-4B0E-9607-885925724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solid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C942560-A88F-40D8-BADC-7CAEBF7409B9}"/>
              </a:ext>
            </a:extLst>
          </p:cNvPr>
          <p:cNvSpPr>
            <a:spLocks noGrp="1"/>
          </p:cNvSpPr>
          <p:nvPr>
            <p:ph type="title"/>
          </p:nvPr>
        </p:nvSpPr>
        <p:spPr>
          <a:xfrm>
            <a:off x="810000" y="447188"/>
            <a:ext cx="10571998" cy="970450"/>
          </a:xfrm>
        </p:spPr>
        <p:txBody>
          <a:bodyPr>
            <a:normAutofit/>
          </a:bodyPr>
          <a:lstStyle/>
          <a:p>
            <a:r>
              <a:rPr lang="en-US" dirty="0"/>
              <a:t>Processing Dataset</a:t>
            </a:r>
            <a:endParaRPr lang="en-IN" dirty="0"/>
          </a:p>
        </p:txBody>
      </p:sp>
      <p:graphicFrame>
        <p:nvGraphicFramePr>
          <p:cNvPr id="5" name="Content Placeholder 2">
            <a:extLst>
              <a:ext uri="{FF2B5EF4-FFF2-40B4-BE49-F238E27FC236}">
                <a16:creationId xmlns:a16="http://schemas.microsoft.com/office/drawing/2014/main" id="{452E231A-29D4-4CC4-95BD-B9F9D18175FE}"/>
              </a:ext>
            </a:extLst>
          </p:cNvPr>
          <p:cNvGraphicFramePr>
            <a:graphicFrameLocks noGrp="1"/>
          </p:cNvGraphicFramePr>
          <p:nvPr>
            <p:ph idx="1"/>
            <p:extLst>
              <p:ext uri="{D42A27DB-BD31-4B8C-83A1-F6EECF244321}">
                <p14:modId xmlns:p14="http://schemas.microsoft.com/office/powerpoint/2010/main" val="1926354096"/>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5603799"/>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BDCBBFD-67A3-4E70-956C-7C93C1CE7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E068C22E-C184-4F0D-BF91-CD285594A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C4E1F33-1571-43A7-B20F-1FF63D7D20D3}"/>
              </a:ext>
            </a:extLst>
          </p:cNvPr>
          <p:cNvSpPr>
            <a:spLocks noGrp="1"/>
          </p:cNvSpPr>
          <p:nvPr>
            <p:ph type="title"/>
          </p:nvPr>
        </p:nvSpPr>
        <p:spPr>
          <a:xfrm>
            <a:off x="556591" y="1741714"/>
            <a:ext cx="3518452" cy="4117749"/>
          </a:xfrm>
        </p:spPr>
        <p:txBody>
          <a:bodyPr anchor="t">
            <a:normAutofit/>
          </a:bodyPr>
          <a:lstStyle/>
          <a:p>
            <a:r>
              <a:rPr lang="en-US" dirty="0" err="1"/>
              <a:t>Analysing</a:t>
            </a:r>
            <a:r>
              <a:rPr lang="en-US" dirty="0"/>
              <a:t> Sentiment and Importance</a:t>
            </a:r>
            <a:endParaRPr lang="en-IN" dirty="0"/>
          </a:p>
        </p:txBody>
      </p:sp>
      <p:graphicFrame>
        <p:nvGraphicFramePr>
          <p:cNvPr id="5" name="Content Placeholder 2">
            <a:extLst>
              <a:ext uri="{FF2B5EF4-FFF2-40B4-BE49-F238E27FC236}">
                <a16:creationId xmlns:a16="http://schemas.microsoft.com/office/drawing/2014/main" id="{47254A2B-4F0D-4188-A9FA-A104EDBA292A}"/>
              </a:ext>
            </a:extLst>
          </p:cNvPr>
          <p:cNvGraphicFramePr>
            <a:graphicFrameLocks noGrp="1"/>
          </p:cNvGraphicFramePr>
          <p:nvPr>
            <p:ph idx="1"/>
            <p:extLst>
              <p:ext uri="{D42A27DB-BD31-4B8C-83A1-F6EECF244321}">
                <p14:modId xmlns:p14="http://schemas.microsoft.com/office/powerpoint/2010/main" val="1580937741"/>
              </p:ext>
            </p:extLst>
          </p:nvPr>
        </p:nvGraphicFramePr>
        <p:xfrm>
          <a:off x="5466523" y="1172818"/>
          <a:ext cx="5906328" cy="4686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48400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38" name="Rectangle 34">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outdoor, building, old, water&#10;&#10;Description automatically generated">
            <a:extLst>
              <a:ext uri="{FF2B5EF4-FFF2-40B4-BE49-F238E27FC236}">
                <a16:creationId xmlns:a16="http://schemas.microsoft.com/office/drawing/2014/main" id="{C4CA44AB-F8D1-4B54-96AA-2FCD0A48A7E7}"/>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t="15413"/>
          <a:stretch/>
        </p:blipFill>
        <p:spPr>
          <a:xfrm>
            <a:off x="20" y="10"/>
            <a:ext cx="12191980" cy="6857990"/>
          </a:xfrm>
          <a:prstGeom prst="rect">
            <a:avLst/>
          </a:prstGeom>
        </p:spPr>
      </p:pic>
      <p:sp>
        <p:nvSpPr>
          <p:cNvPr id="2" name="Title 1">
            <a:extLst>
              <a:ext uri="{FF2B5EF4-FFF2-40B4-BE49-F238E27FC236}">
                <a16:creationId xmlns:a16="http://schemas.microsoft.com/office/drawing/2014/main" id="{F613D3BF-07CE-4E71-B7E3-0AE3236C1919}"/>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a:t>Introduction</a:t>
            </a:r>
          </a:p>
        </p:txBody>
      </p:sp>
    </p:spTree>
    <p:extLst>
      <p:ext uri="{BB962C8B-B14F-4D97-AF65-F5344CB8AC3E}">
        <p14:creationId xmlns:p14="http://schemas.microsoft.com/office/powerpoint/2010/main" val="3113318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blackboard&#10;&#10;Description automatically generated">
            <a:extLst>
              <a:ext uri="{FF2B5EF4-FFF2-40B4-BE49-F238E27FC236}">
                <a16:creationId xmlns:a16="http://schemas.microsoft.com/office/drawing/2014/main" id="{A7C9C6BD-7D0D-4149-98CC-B2B15B21B58E}"/>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l="10958" r="153"/>
          <a:stretch/>
        </p:blipFill>
        <p:spPr>
          <a:xfrm>
            <a:off x="20" y="10"/>
            <a:ext cx="12191980" cy="6857990"/>
          </a:xfrm>
          <a:prstGeom prst="rect">
            <a:avLst/>
          </a:prstGeom>
        </p:spPr>
      </p:pic>
      <p:sp>
        <p:nvSpPr>
          <p:cNvPr id="2" name="Title 1">
            <a:extLst>
              <a:ext uri="{FF2B5EF4-FFF2-40B4-BE49-F238E27FC236}">
                <a16:creationId xmlns:a16="http://schemas.microsoft.com/office/drawing/2014/main" id="{BA2D5138-B4E7-406C-BCEA-DDC2A47DB2C6}"/>
              </a:ext>
            </a:extLst>
          </p:cNvPr>
          <p:cNvSpPr>
            <a:spLocks noGrp="1"/>
          </p:cNvSpPr>
          <p:nvPr>
            <p:ph type="title"/>
          </p:nvPr>
        </p:nvSpPr>
        <p:spPr>
          <a:xfrm>
            <a:off x="810001" y="1449147"/>
            <a:ext cx="10572000" cy="3732453"/>
          </a:xfrm>
        </p:spPr>
        <p:txBody>
          <a:bodyPr vert="horz" lIns="91440" tIns="45720" rIns="91440" bIns="45720" rtlCol="0" anchor="b">
            <a:normAutofit/>
          </a:bodyPr>
          <a:lstStyle/>
          <a:p>
            <a:pPr algn="l"/>
            <a:r>
              <a:rPr lang="en-US" sz="5400" dirty="0"/>
              <a:t>Scoring Tweets</a:t>
            </a:r>
          </a:p>
        </p:txBody>
      </p:sp>
    </p:spTree>
    <p:extLst>
      <p:ext uri="{BB962C8B-B14F-4D97-AF65-F5344CB8AC3E}">
        <p14:creationId xmlns:p14="http://schemas.microsoft.com/office/powerpoint/2010/main" val="1333055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A26A1-7098-4C8A-82B0-9C19315A045C}"/>
              </a:ext>
            </a:extLst>
          </p:cNvPr>
          <p:cNvSpPr>
            <a:spLocks noGrp="1"/>
          </p:cNvSpPr>
          <p:nvPr>
            <p:ph type="title"/>
          </p:nvPr>
        </p:nvSpPr>
        <p:spPr>
          <a:xfrm>
            <a:off x="810000" y="447188"/>
            <a:ext cx="10571998" cy="970450"/>
          </a:xfrm>
        </p:spPr>
        <p:txBody>
          <a:bodyPr>
            <a:normAutofit/>
          </a:bodyPr>
          <a:lstStyle/>
          <a:p>
            <a:r>
              <a:rPr lang="en-IN" dirty="0"/>
              <a:t>Scoring Tweets</a:t>
            </a:r>
          </a:p>
        </p:txBody>
      </p:sp>
      <p:graphicFrame>
        <p:nvGraphicFramePr>
          <p:cNvPr id="5" name="Content Placeholder 2">
            <a:extLst>
              <a:ext uri="{FF2B5EF4-FFF2-40B4-BE49-F238E27FC236}">
                <a16:creationId xmlns:a16="http://schemas.microsoft.com/office/drawing/2014/main" id="{7C1B7F5F-3068-4DB1-AEA6-EAC84865963B}"/>
              </a:ext>
            </a:extLst>
          </p:cNvPr>
          <p:cNvGraphicFramePr>
            <a:graphicFrameLocks noGrp="1"/>
          </p:cNvGraphicFramePr>
          <p:nvPr>
            <p:ph idx="1"/>
            <p:extLst>
              <p:ext uri="{D42A27DB-BD31-4B8C-83A1-F6EECF244321}">
                <p14:modId xmlns:p14="http://schemas.microsoft.com/office/powerpoint/2010/main" val="1708126936"/>
              </p:ext>
            </p:extLst>
          </p:nvPr>
        </p:nvGraphicFramePr>
        <p:xfrm>
          <a:off x="819150" y="2548647"/>
          <a:ext cx="10553700" cy="3310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584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person standing in front of a crowd&#10;&#10;Description automatically generated">
            <a:extLst>
              <a:ext uri="{FF2B5EF4-FFF2-40B4-BE49-F238E27FC236}">
                <a16:creationId xmlns:a16="http://schemas.microsoft.com/office/drawing/2014/main" id="{8C0CBBB2-D0A1-4E79-9F10-194C2F03F32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9091" t="9091"/>
          <a:stretch/>
        </p:blipFill>
        <p:spPr>
          <a:xfrm>
            <a:off x="20" y="10"/>
            <a:ext cx="12191980" cy="6857990"/>
          </a:xfrm>
          <a:prstGeom prst="rect">
            <a:avLst/>
          </a:prstGeom>
        </p:spPr>
      </p:pic>
      <p:sp>
        <p:nvSpPr>
          <p:cNvPr id="35" name="Freeform 6">
            <a:extLst>
              <a:ext uri="{FF2B5EF4-FFF2-40B4-BE49-F238E27FC236}">
                <a16:creationId xmlns:a16="http://schemas.microsoft.com/office/drawing/2014/main" id="{6EEAA6B3-E3E8-4EEF-8673-30923E4D7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06897" y="29356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0D91570-8952-4E42-8199-805ED74AB65C}"/>
              </a:ext>
            </a:extLst>
          </p:cNvPr>
          <p:cNvSpPr>
            <a:spLocks noGrp="1"/>
          </p:cNvSpPr>
          <p:nvPr>
            <p:ph type="ctrTitle"/>
          </p:nvPr>
        </p:nvSpPr>
        <p:spPr>
          <a:xfrm>
            <a:off x="5723467" y="3251199"/>
            <a:ext cx="5706533" cy="1947929"/>
          </a:xfrm>
        </p:spPr>
        <p:txBody>
          <a:bodyPr>
            <a:normAutofit/>
          </a:bodyPr>
          <a:lstStyle/>
          <a:p>
            <a:r>
              <a:rPr lang="en-IN" sz="4000"/>
              <a:t>Classification into Parties</a:t>
            </a:r>
          </a:p>
        </p:txBody>
      </p:sp>
    </p:spTree>
    <p:extLst>
      <p:ext uri="{BB962C8B-B14F-4D97-AF65-F5344CB8AC3E}">
        <p14:creationId xmlns:p14="http://schemas.microsoft.com/office/powerpoint/2010/main" val="1133527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5A1E034-CC17-452F-809B-CC41F8EE2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6">
            <a:extLst>
              <a:ext uri="{FF2B5EF4-FFF2-40B4-BE49-F238E27FC236}">
                <a16:creationId xmlns:a16="http://schemas.microsoft.com/office/drawing/2014/main" id="{0C156B51-4216-4B0E-9607-885925724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solid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824399C-A43E-4C91-9238-69C59EECD602}"/>
              </a:ext>
            </a:extLst>
          </p:cNvPr>
          <p:cNvSpPr>
            <a:spLocks noGrp="1"/>
          </p:cNvSpPr>
          <p:nvPr>
            <p:ph type="title"/>
          </p:nvPr>
        </p:nvSpPr>
        <p:spPr>
          <a:xfrm>
            <a:off x="810000" y="447188"/>
            <a:ext cx="10571998" cy="970450"/>
          </a:xfrm>
        </p:spPr>
        <p:txBody>
          <a:bodyPr>
            <a:normAutofit/>
          </a:bodyPr>
          <a:lstStyle/>
          <a:p>
            <a:r>
              <a:rPr lang="en-IN"/>
              <a:t>Classifying Tweets into Parties</a:t>
            </a:r>
            <a:endParaRPr lang="en-IN" dirty="0"/>
          </a:p>
        </p:txBody>
      </p:sp>
      <p:graphicFrame>
        <p:nvGraphicFramePr>
          <p:cNvPr id="14" name="Content Placeholder 2">
            <a:extLst>
              <a:ext uri="{FF2B5EF4-FFF2-40B4-BE49-F238E27FC236}">
                <a16:creationId xmlns:a16="http://schemas.microsoft.com/office/drawing/2014/main" id="{DE4D512D-8543-49AD-B863-081009D3997B}"/>
              </a:ext>
            </a:extLst>
          </p:cNvPr>
          <p:cNvGraphicFramePr>
            <a:graphicFrameLocks noGrp="1"/>
          </p:cNvGraphicFramePr>
          <p:nvPr>
            <p:ph idx="1"/>
            <p:extLst>
              <p:ext uri="{D42A27DB-BD31-4B8C-83A1-F6EECF244321}">
                <p14:modId xmlns:p14="http://schemas.microsoft.com/office/powerpoint/2010/main" val="2326650389"/>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544365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BDCBBFD-67A3-4E70-956C-7C93C1CE7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3">
            <a:extLst>
              <a:ext uri="{FF2B5EF4-FFF2-40B4-BE49-F238E27FC236}">
                <a16:creationId xmlns:a16="http://schemas.microsoft.com/office/drawing/2014/main" id="{E068C22E-C184-4F0D-BF91-CD285594A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F0A4B94-6337-434F-A71E-CA735A08F4E0}"/>
              </a:ext>
            </a:extLst>
          </p:cNvPr>
          <p:cNvSpPr>
            <a:spLocks noGrp="1"/>
          </p:cNvSpPr>
          <p:nvPr>
            <p:ph type="title"/>
          </p:nvPr>
        </p:nvSpPr>
        <p:spPr>
          <a:xfrm>
            <a:off x="556591" y="1741714"/>
            <a:ext cx="3518452" cy="4117749"/>
          </a:xfrm>
        </p:spPr>
        <p:txBody>
          <a:bodyPr anchor="t">
            <a:normAutofit/>
          </a:bodyPr>
          <a:lstStyle/>
          <a:p>
            <a:r>
              <a:rPr lang="en-IN" dirty="0"/>
              <a:t>Party Distribution</a:t>
            </a:r>
          </a:p>
        </p:txBody>
      </p:sp>
      <p:graphicFrame>
        <p:nvGraphicFramePr>
          <p:cNvPr id="9" name="Content Placeholder 8">
            <a:extLst>
              <a:ext uri="{FF2B5EF4-FFF2-40B4-BE49-F238E27FC236}">
                <a16:creationId xmlns:a16="http://schemas.microsoft.com/office/drawing/2014/main" id="{011B006B-3A87-4F63-8B0D-40EE437BB7D1}"/>
              </a:ext>
            </a:extLst>
          </p:cNvPr>
          <p:cNvGraphicFramePr>
            <a:graphicFrameLocks noGrp="1"/>
          </p:cNvGraphicFramePr>
          <p:nvPr>
            <p:ph idx="1"/>
            <p:extLst>
              <p:ext uri="{D42A27DB-BD31-4B8C-83A1-F6EECF244321}">
                <p14:modId xmlns:p14="http://schemas.microsoft.com/office/powerpoint/2010/main" val="1157570906"/>
              </p:ext>
            </p:extLst>
          </p:nvPr>
        </p:nvGraphicFramePr>
        <p:xfrm>
          <a:off x="5046579" y="818245"/>
          <a:ext cx="6735846" cy="52215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82165058"/>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5" name="Content Placeholder 4" descr="A close up of a mans face&#10;&#10;Description automatically generated">
            <a:extLst>
              <a:ext uri="{FF2B5EF4-FFF2-40B4-BE49-F238E27FC236}">
                <a16:creationId xmlns:a16="http://schemas.microsoft.com/office/drawing/2014/main" id="{F1EF7EF7-E184-4856-B81C-53266B4B49E2}"/>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7511" r="5730" b="1"/>
          <a:stretch/>
        </p:blipFill>
        <p:spPr>
          <a:xfrm>
            <a:off x="-1" y="-1"/>
            <a:ext cx="12192001" cy="4883281"/>
          </a:xfrm>
          <a:prstGeom prst="rect">
            <a:avLst/>
          </a:prstGeom>
          <a:solidFill>
            <a:schemeClr val="tx1"/>
          </a:solidFill>
        </p:spPr>
      </p:pic>
      <p:sp>
        <p:nvSpPr>
          <p:cNvPr id="12" name="Freeform 9">
            <a:extLst>
              <a:ext uri="{FF2B5EF4-FFF2-40B4-BE49-F238E27FC236}">
                <a16:creationId xmlns:a16="http://schemas.microsoft.com/office/drawing/2014/main" id="{FD93103C-50F9-4D8C-9032-AB9F9BA5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C8D161-130A-41BE-A376-F01F9744728C}"/>
              </a:ext>
            </a:extLst>
          </p:cNvPr>
          <p:cNvSpPr>
            <a:spLocks noGrp="1"/>
          </p:cNvSpPr>
          <p:nvPr>
            <p:ph type="title"/>
          </p:nvPr>
        </p:nvSpPr>
        <p:spPr>
          <a:xfrm>
            <a:off x="812788" y="4895558"/>
            <a:ext cx="10572000" cy="779529"/>
          </a:xfrm>
        </p:spPr>
        <p:txBody>
          <a:bodyPr vert="horz" lIns="91440" tIns="45720" rIns="91440" bIns="45720" rtlCol="0" anchor="b">
            <a:normAutofit/>
          </a:bodyPr>
          <a:lstStyle/>
          <a:p>
            <a:r>
              <a:rPr lang="en-US" dirty="0"/>
              <a:t>Popularity</a:t>
            </a:r>
          </a:p>
        </p:txBody>
      </p:sp>
    </p:spTree>
    <p:extLst>
      <p:ext uri="{BB962C8B-B14F-4D97-AF65-F5344CB8AC3E}">
        <p14:creationId xmlns:p14="http://schemas.microsoft.com/office/powerpoint/2010/main" val="1026492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16F4-0DCD-4FEF-8FAD-8269855D33CB}"/>
              </a:ext>
            </a:extLst>
          </p:cNvPr>
          <p:cNvSpPr>
            <a:spLocks noGrp="1"/>
          </p:cNvSpPr>
          <p:nvPr>
            <p:ph type="title"/>
          </p:nvPr>
        </p:nvSpPr>
        <p:spPr>
          <a:xfrm>
            <a:off x="810000" y="447188"/>
            <a:ext cx="10571998" cy="970450"/>
          </a:xfrm>
        </p:spPr>
        <p:txBody>
          <a:bodyPr>
            <a:normAutofit/>
          </a:bodyPr>
          <a:lstStyle/>
          <a:p>
            <a:r>
              <a:rPr lang="en-IN" dirty="0"/>
              <a:t>Popularity Scores</a:t>
            </a:r>
          </a:p>
        </p:txBody>
      </p:sp>
      <p:graphicFrame>
        <p:nvGraphicFramePr>
          <p:cNvPr id="6" name="Content Placeholder 2">
            <a:extLst>
              <a:ext uri="{FF2B5EF4-FFF2-40B4-BE49-F238E27FC236}">
                <a16:creationId xmlns:a16="http://schemas.microsoft.com/office/drawing/2014/main" id="{0428B46E-D95A-4A68-A274-8DAD41E079BB}"/>
              </a:ext>
            </a:extLst>
          </p:cNvPr>
          <p:cNvGraphicFramePr>
            <a:graphicFrameLocks noGrp="1"/>
          </p:cNvGraphicFramePr>
          <p:nvPr>
            <p:ph idx="1"/>
            <p:extLst>
              <p:ext uri="{D42A27DB-BD31-4B8C-83A1-F6EECF244321}">
                <p14:modId xmlns:p14="http://schemas.microsoft.com/office/powerpoint/2010/main" val="2227364595"/>
              </p:ext>
            </p:extLst>
          </p:nvPr>
        </p:nvGraphicFramePr>
        <p:xfrm>
          <a:off x="819150" y="2548647"/>
          <a:ext cx="10553700" cy="3310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350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B0309B-3CD4-4382-A1C2-F4F57DAE61A9}"/>
              </a:ext>
            </a:extLst>
          </p:cNvPr>
          <p:cNvPicPr>
            <a:picLocks noChangeAspect="1"/>
          </p:cNvPicPr>
          <p:nvPr/>
        </p:nvPicPr>
        <p:blipFill rotWithShape="1">
          <a:blip r:embed="rId2"/>
          <a:srcRect t="13643" b="26352"/>
          <a:stretch/>
        </p:blipFill>
        <p:spPr>
          <a:xfrm>
            <a:off x="-1" y="-1"/>
            <a:ext cx="12192001" cy="4883281"/>
          </a:xfrm>
          <a:prstGeom prst="rect">
            <a:avLst/>
          </a:prstGeom>
        </p:spPr>
      </p:pic>
      <p:sp>
        <p:nvSpPr>
          <p:cNvPr id="9" name="Freeform 9">
            <a:extLst>
              <a:ext uri="{FF2B5EF4-FFF2-40B4-BE49-F238E27FC236}">
                <a16:creationId xmlns:a16="http://schemas.microsoft.com/office/drawing/2014/main" id="{FD93103C-50F9-4D8C-9032-AB9F9BA5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3FEFED-F1DE-453F-B44B-04F8F3981EA8}"/>
              </a:ext>
            </a:extLst>
          </p:cNvPr>
          <p:cNvSpPr>
            <a:spLocks noGrp="1"/>
          </p:cNvSpPr>
          <p:nvPr>
            <p:ph type="ctrTitle"/>
          </p:nvPr>
        </p:nvSpPr>
        <p:spPr>
          <a:xfrm>
            <a:off x="812788" y="4895558"/>
            <a:ext cx="10572000" cy="779529"/>
          </a:xfrm>
        </p:spPr>
        <p:txBody>
          <a:bodyPr>
            <a:normAutofit/>
          </a:bodyPr>
          <a:lstStyle/>
          <a:p>
            <a:r>
              <a:rPr lang="en-IN" sz="4000" dirty="0"/>
              <a:t>Graphs and Visualizations</a:t>
            </a:r>
          </a:p>
        </p:txBody>
      </p:sp>
    </p:spTree>
    <p:extLst>
      <p:ext uri="{BB962C8B-B14F-4D97-AF65-F5344CB8AC3E}">
        <p14:creationId xmlns:p14="http://schemas.microsoft.com/office/powerpoint/2010/main" val="889992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D21EC9-9707-4723-8447-0D7FA381B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AABA95AA-8869-4123-BB01-8C85EFDF5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F97372D-8FF4-4914-B586-CFB27ABDC108}"/>
              </a:ext>
            </a:extLst>
          </p:cNvPr>
          <p:cNvSpPr>
            <a:spLocks noGrp="1"/>
          </p:cNvSpPr>
          <p:nvPr>
            <p:ph type="title"/>
          </p:nvPr>
        </p:nvSpPr>
        <p:spPr>
          <a:xfrm>
            <a:off x="810001" y="447188"/>
            <a:ext cx="3413084" cy="1559412"/>
          </a:xfrm>
        </p:spPr>
        <p:txBody>
          <a:bodyPr>
            <a:normAutofit/>
          </a:bodyPr>
          <a:lstStyle/>
          <a:p>
            <a:r>
              <a:rPr lang="en-IN" sz="3200" dirty="0"/>
              <a:t>Socially Active Regions</a:t>
            </a:r>
          </a:p>
        </p:txBody>
      </p:sp>
      <p:sp>
        <p:nvSpPr>
          <p:cNvPr id="3" name="Content Placeholder 2">
            <a:extLst>
              <a:ext uri="{FF2B5EF4-FFF2-40B4-BE49-F238E27FC236}">
                <a16:creationId xmlns:a16="http://schemas.microsoft.com/office/drawing/2014/main" id="{4243814B-9D87-4181-980B-D6DBFD22CD5A}"/>
              </a:ext>
            </a:extLst>
          </p:cNvPr>
          <p:cNvSpPr>
            <a:spLocks noGrp="1"/>
          </p:cNvSpPr>
          <p:nvPr>
            <p:ph idx="1"/>
          </p:nvPr>
        </p:nvSpPr>
        <p:spPr>
          <a:xfrm>
            <a:off x="818713" y="2413000"/>
            <a:ext cx="3404372" cy="3632200"/>
          </a:xfrm>
        </p:spPr>
        <p:txBody>
          <a:bodyPr>
            <a:normAutofit/>
          </a:bodyPr>
          <a:lstStyle/>
          <a:p>
            <a:pPr>
              <a:lnSpc>
                <a:spcPct val="90000"/>
              </a:lnSpc>
            </a:pPr>
            <a:r>
              <a:rPr lang="en-IN" sz="1500" dirty="0"/>
              <a:t>We decided to find out which states tweeted the most during the General Elections.</a:t>
            </a:r>
          </a:p>
          <a:p>
            <a:pPr>
              <a:lnSpc>
                <a:spcPct val="90000"/>
              </a:lnSpc>
            </a:pPr>
            <a:r>
              <a:rPr lang="en-IN" sz="1500" dirty="0"/>
              <a:t>This helped us analyse whether all states had an equal say in a party’s popularity. </a:t>
            </a:r>
          </a:p>
          <a:p>
            <a:pPr>
              <a:lnSpc>
                <a:spcPct val="90000"/>
              </a:lnSpc>
            </a:pPr>
            <a:r>
              <a:rPr lang="en-IN" sz="1500" dirty="0"/>
              <a:t>We obtained the states that had </a:t>
            </a:r>
            <a:r>
              <a:rPr lang="en-IN" sz="1500" dirty="0" err="1"/>
              <a:t>atleast</a:t>
            </a:r>
            <a:r>
              <a:rPr lang="en-IN" sz="1500" dirty="0"/>
              <a:t> 150 tweets and plotted a bar graph.</a:t>
            </a:r>
          </a:p>
          <a:p>
            <a:pPr>
              <a:lnSpc>
                <a:spcPct val="90000"/>
              </a:lnSpc>
            </a:pPr>
            <a:r>
              <a:rPr lang="en-IN" sz="1500" dirty="0"/>
              <a:t>However we were dissatisfied with the plot and felt that it could be made more interesting.</a:t>
            </a:r>
            <a:br>
              <a:rPr lang="en-IN" sz="1500" dirty="0"/>
            </a:br>
            <a:endParaRPr lang="en-IN" sz="1500" dirty="0"/>
          </a:p>
        </p:txBody>
      </p:sp>
      <p:sp>
        <p:nvSpPr>
          <p:cNvPr id="14" name="Rounded Rectangle 17">
            <a:extLst>
              <a:ext uri="{FF2B5EF4-FFF2-40B4-BE49-F238E27FC236}">
                <a16:creationId xmlns:a16="http://schemas.microsoft.com/office/drawing/2014/main" id="{68102155-1621-4AE4-8DD3-7730E2FFD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logo&#10;&#10;Description automatically generated">
            <a:extLst>
              <a:ext uri="{FF2B5EF4-FFF2-40B4-BE49-F238E27FC236}">
                <a16:creationId xmlns:a16="http://schemas.microsoft.com/office/drawing/2014/main" id="{3D340F15-5279-49B8-AF77-2F0C0A56820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603706" y="1575341"/>
            <a:ext cx="5638853" cy="3696581"/>
          </a:xfrm>
          <a:prstGeom prst="rect">
            <a:avLst/>
          </a:prstGeom>
        </p:spPr>
      </p:pic>
    </p:spTree>
    <p:extLst>
      <p:ext uri="{BB962C8B-B14F-4D97-AF65-F5344CB8AC3E}">
        <p14:creationId xmlns:p14="http://schemas.microsoft.com/office/powerpoint/2010/main" val="3199348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5" name="Content Placeholder 4" descr="A picture containing text, map&#10;&#10;Description automatically generated">
            <a:extLst>
              <a:ext uri="{FF2B5EF4-FFF2-40B4-BE49-F238E27FC236}">
                <a16:creationId xmlns:a16="http://schemas.microsoft.com/office/drawing/2014/main" id="{1EE83936-781C-4E40-9350-5BF84D481554}"/>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b="13864"/>
          <a:stretch/>
        </p:blipFill>
        <p:spPr>
          <a:xfrm>
            <a:off x="0" y="0"/>
            <a:ext cx="12192001" cy="4883281"/>
          </a:xfrm>
          <a:prstGeom prst="rect">
            <a:avLst/>
          </a:prstGeom>
        </p:spPr>
      </p:pic>
      <p:sp>
        <p:nvSpPr>
          <p:cNvPr id="19" name="Freeform 9">
            <a:extLst>
              <a:ext uri="{FF2B5EF4-FFF2-40B4-BE49-F238E27FC236}">
                <a16:creationId xmlns:a16="http://schemas.microsoft.com/office/drawing/2014/main" id="{FD93103C-50F9-4D8C-9032-AB9F9BA5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6A1F0A-6EE9-45C2-B04F-421D1D229B7E}"/>
              </a:ext>
            </a:extLst>
          </p:cNvPr>
          <p:cNvSpPr>
            <a:spLocks noGrp="1"/>
          </p:cNvSpPr>
          <p:nvPr>
            <p:ph type="title"/>
          </p:nvPr>
        </p:nvSpPr>
        <p:spPr>
          <a:xfrm>
            <a:off x="812788" y="4895558"/>
            <a:ext cx="10572000" cy="779529"/>
          </a:xfrm>
        </p:spPr>
        <p:txBody>
          <a:bodyPr vert="horz" lIns="91440" tIns="45720" rIns="91440" bIns="45720" rtlCol="0" anchor="b">
            <a:normAutofit/>
          </a:bodyPr>
          <a:lstStyle/>
          <a:p>
            <a:r>
              <a:rPr lang="en-US"/>
              <a:t>Geo Spatial Plots</a:t>
            </a:r>
          </a:p>
        </p:txBody>
      </p:sp>
    </p:spTree>
    <p:extLst>
      <p:ext uri="{BB962C8B-B14F-4D97-AF65-F5344CB8AC3E}">
        <p14:creationId xmlns:p14="http://schemas.microsoft.com/office/powerpoint/2010/main" val="261427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AEFE-E07C-4F62-94B2-C1CFE9CCCDB3}"/>
              </a:ext>
            </a:extLst>
          </p:cNvPr>
          <p:cNvSpPr>
            <a:spLocks noGrp="1"/>
          </p:cNvSpPr>
          <p:nvPr>
            <p:ph type="title"/>
          </p:nvPr>
        </p:nvSpPr>
        <p:spPr>
          <a:xfrm>
            <a:off x="810000" y="447188"/>
            <a:ext cx="10571998" cy="970450"/>
          </a:xfrm>
        </p:spPr>
        <p:txBody>
          <a:bodyPr>
            <a:normAutofit/>
          </a:bodyPr>
          <a:lstStyle/>
          <a:p>
            <a:r>
              <a:rPr lang="en-IN" dirty="0"/>
              <a:t>Social Media</a:t>
            </a:r>
          </a:p>
        </p:txBody>
      </p:sp>
      <p:pic>
        <p:nvPicPr>
          <p:cNvPr id="7" name="Graphic 6" descr="Connections">
            <a:extLst>
              <a:ext uri="{FF2B5EF4-FFF2-40B4-BE49-F238E27FC236}">
                <a16:creationId xmlns:a16="http://schemas.microsoft.com/office/drawing/2014/main" id="{363E83B0-D2EE-4477-A4BF-BC9CC00BB8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0438" y="2814638"/>
            <a:ext cx="2913062" cy="2913062"/>
          </a:xfrm>
          <a:prstGeom prst="roundRect">
            <a:avLst>
              <a:gd name="adj" fmla="val 3876"/>
            </a:avLst>
          </a:prstGeom>
          <a:ln>
            <a:solidFill>
              <a:schemeClr val="accent1"/>
            </a:solidFill>
          </a:ln>
          <a:effectLst/>
        </p:spPr>
      </p:pic>
      <p:sp>
        <p:nvSpPr>
          <p:cNvPr id="14" name="Content Placeholder 2">
            <a:extLst>
              <a:ext uri="{FF2B5EF4-FFF2-40B4-BE49-F238E27FC236}">
                <a16:creationId xmlns:a16="http://schemas.microsoft.com/office/drawing/2014/main" id="{6D55A0F9-3E76-4799-AF9A-364CB27FAA63}"/>
              </a:ext>
            </a:extLst>
          </p:cNvPr>
          <p:cNvSpPr>
            <a:spLocks noGrp="1"/>
          </p:cNvSpPr>
          <p:nvPr>
            <p:ph idx="1"/>
          </p:nvPr>
        </p:nvSpPr>
        <p:spPr>
          <a:xfrm>
            <a:off x="4330699" y="2413000"/>
            <a:ext cx="7416542" cy="3997812"/>
          </a:xfrm>
        </p:spPr>
        <p:txBody>
          <a:bodyPr>
            <a:normAutofit/>
          </a:bodyPr>
          <a:lstStyle/>
          <a:p>
            <a:r>
              <a:rPr lang="en-IN" dirty="0"/>
              <a:t>Social Media has brought us closer than even before and has provided a common platform for us to communicate with one another.</a:t>
            </a:r>
            <a:br>
              <a:rPr lang="en-IN" dirty="0"/>
            </a:br>
            <a:endParaRPr lang="en-IN" dirty="0"/>
          </a:p>
          <a:p>
            <a:r>
              <a:rPr lang="en-IN" dirty="0"/>
              <a:t>We live in a world where everyone is connected, in one way or another. Almost 4 billion people in the world are active on social media right now. </a:t>
            </a:r>
            <a:br>
              <a:rPr lang="en-IN" dirty="0"/>
            </a:br>
            <a:endParaRPr lang="en-IN" dirty="0"/>
          </a:p>
          <a:p>
            <a:r>
              <a:rPr lang="en-IN" dirty="0"/>
              <a:t>Every second, more than 6000 tweets are tweeted, more than a 100 thousand pictures liked on Instagram and much more.</a:t>
            </a:r>
          </a:p>
        </p:txBody>
      </p:sp>
    </p:spTree>
    <p:extLst>
      <p:ext uri="{BB962C8B-B14F-4D97-AF65-F5344CB8AC3E}">
        <p14:creationId xmlns:p14="http://schemas.microsoft.com/office/powerpoint/2010/main" val="3539610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E5A1E034-CC17-452F-809B-CC41F8EE2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0C156B51-4216-4B0E-9607-885925724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solid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281072F-518D-43A9-9233-07A66E967C44}"/>
              </a:ext>
            </a:extLst>
          </p:cNvPr>
          <p:cNvSpPr>
            <a:spLocks noGrp="1"/>
          </p:cNvSpPr>
          <p:nvPr>
            <p:ph type="title"/>
          </p:nvPr>
        </p:nvSpPr>
        <p:spPr>
          <a:xfrm>
            <a:off x="810000" y="447188"/>
            <a:ext cx="10571998" cy="970450"/>
          </a:xfrm>
        </p:spPr>
        <p:txBody>
          <a:bodyPr>
            <a:normAutofit/>
          </a:bodyPr>
          <a:lstStyle/>
          <a:p>
            <a:r>
              <a:rPr lang="en-IN" dirty="0"/>
              <a:t>Why Geo Spatial?</a:t>
            </a:r>
          </a:p>
        </p:txBody>
      </p:sp>
      <p:graphicFrame>
        <p:nvGraphicFramePr>
          <p:cNvPr id="17" name="Content Placeholder 2">
            <a:extLst>
              <a:ext uri="{FF2B5EF4-FFF2-40B4-BE49-F238E27FC236}">
                <a16:creationId xmlns:a16="http://schemas.microsoft.com/office/drawing/2014/main" id="{D8B0ED4D-55FF-4E16-9F59-E8BD6A53E9C5}"/>
              </a:ext>
            </a:extLst>
          </p:cNvPr>
          <p:cNvGraphicFramePr>
            <a:graphicFrameLocks noGrp="1"/>
          </p:cNvGraphicFramePr>
          <p:nvPr>
            <p:ph idx="1"/>
            <p:extLst>
              <p:ext uri="{D42A27DB-BD31-4B8C-83A1-F6EECF244321}">
                <p14:modId xmlns:p14="http://schemas.microsoft.com/office/powerpoint/2010/main" val="3560136969"/>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7226251"/>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5" name="Content Placeholder 4" descr="A close up of a sign&#10;&#10;Description automatically generated">
            <a:extLst>
              <a:ext uri="{FF2B5EF4-FFF2-40B4-BE49-F238E27FC236}">
                <a16:creationId xmlns:a16="http://schemas.microsoft.com/office/drawing/2014/main" id="{F233EDC3-10E2-4072-B48A-C6DE92AC0EBF}"/>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t="17481" b="11313"/>
          <a:stretch/>
        </p:blipFill>
        <p:spPr>
          <a:xfrm>
            <a:off x="-1" y="-1"/>
            <a:ext cx="12192001" cy="4883281"/>
          </a:xfrm>
          <a:prstGeom prst="rect">
            <a:avLst/>
          </a:prstGeom>
        </p:spPr>
      </p:pic>
      <p:sp>
        <p:nvSpPr>
          <p:cNvPr id="36" name="Freeform 9">
            <a:extLst>
              <a:ext uri="{FF2B5EF4-FFF2-40B4-BE49-F238E27FC236}">
                <a16:creationId xmlns:a16="http://schemas.microsoft.com/office/drawing/2014/main" id="{FD93103C-50F9-4D8C-9032-AB9F9BA5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2AAC5A-2155-43A1-AE56-DD4DE174A4AF}"/>
              </a:ext>
            </a:extLst>
          </p:cNvPr>
          <p:cNvSpPr>
            <a:spLocks noGrp="1"/>
          </p:cNvSpPr>
          <p:nvPr>
            <p:ph type="title"/>
          </p:nvPr>
        </p:nvSpPr>
        <p:spPr>
          <a:xfrm>
            <a:off x="812788" y="4895558"/>
            <a:ext cx="10572000" cy="779529"/>
          </a:xfrm>
        </p:spPr>
        <p:txBody>
          <a:bodyPr vert="horz" lIns="91440" tIns="45720" rIns="91440" bIns="45720" rtlCol="0" anchor="b">
            <a:normAutofit/>
          </a:bodyPr>
          <a:lstStyle/>
          <a:p>
            <a:r>
              <a:rPr lang="en-US"/>
              <a:t>Hashtags</a:t>
            </a:r>
          </a:p>
        </p:txBody>
      </p:sp>
    </p:spTree>
    <p:extLst>
      <p:ext uri="{BB962C8B-B14F-4D97-AF65-F5344CB8AC3E}">
        <p14:creationId xmlns:p14="http://schemas.microsoft.com/office/powerpoint/2010/main" val="3682347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A1E034-CC17-452F-809B-CC41F8EE2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0C156B51-4216-4B0E-9607-885925724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solid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18812C6-FD47-453B-8246-A8D373C65121}"/>
              </a:ext>
            </a:extLst>
          </p:cNvPr>
          <p:cNvSpPr>
            <a:spLocks noGrp="1"/>
          </p:cNvSpPr>
          <p:nvPr>
            <p:ph type="title"/>
          </p:nvPr>
        </p:nvSpPr>
        <p:spPr>
          <a:xfrm>
            <a:off x="810000" y="447188"/>
            <a:ext cx="10571998" cy="970450"/>
          </a:xfrm>
        </p:spPr>
        <p:txBody>
          <a:bodyPr>
            <a:normAutofit/>
          </a:bodyPr>
          <a:lstStyle/>
          <a:p>
            <a:r>
              <a:rPr lang="en-IN" dirty="0"/>
              <a:t>#</a:t>
            </a:r>
            <a:r>
              <a:rPr lang="en-IN" dirty="0" err="1"/>
              <a:t>WhatDidWeLookFor</a:t>
            </a:r>
            <a:r>
              <a:rPr lang="en-IN" dirty="0"/>
              <a:t>?</a:t>
            </a:r>
          </a:p>
        </p:txBody>
      </p:sp>
      <p:graphicFrame>
        <p:nvGraphicFramePr>
          <p:cNvPr id="5" name="Content Placeholder 2">
            <a:extLst>
              <a:ext uri="{FF2B5EF4-FFF2-40B4-BE49-F238E27FC236}">
                <a16:creationId xmlns:a16="http://schemas.microsoft.com/office/drawing/2014/main" id="{A5974789-8AF7-421C-8721-80AF99328231}"/>
              </a:ext>
            </a:extLst>
          </p:cNvPr>
          <p:cNvGraphicFramePr>
            <a:graphicFrameLocks noGrp="1"/>
          </p:cNvGraphicFramePr>
          <p:nvPr>
            <p:ph idx="1"/>
            <p:extLst>
              <p:ext uri="{D42A27DB-BD31-4B8C-83A1-F6EECF244321}">
                <p14:modId xmlns:p14="http://schemas.microsoft.com/office/powerpoint/2010/main" val="3474558043"/>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0546245"/>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28" name="Rectangle 27">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picture containing light&#10;&#10;Description automatically generated">
            <a:extLst>
              <a:ext uri="{FF2B5EF4-FFF2-40B4-BE49-F238E27FC236}">
                <a16:creationId xmlns:a16="http://schemas.microsoft.com/office/drawing/2014/main" id="{41E63DB1-6ED5-4FF9-B4EF-DC126688768A}"/>
              </a:ext>
            </a:extLst>
          </p:cNvPr>
          <p:cNvPicPr>
            <a:picLocks noGrp="1" noChangeAspect="1"/>
          </p:cNvPicPr>
          <p:nvPr>
            <p:ph idx="1"/>
          </p:nvPr>
        </p:nvPicPr>
        <p:blipFill rotWithShape="1">
          <a:blip r:embed="rId2">
            <a:alphaModFix amt="40000"/>
            <a:extLst>
              <a:ext uri="{837473B0-CC2E-450A-ABE3-18F120FF3D39}">
                <a1611:picAttrSrcUrl xmlns:a1611="http://schemas.microsoft.com/office/drawing/2016/11/main" r:id="rId3"/>
              </a:ext>
            </a:extLst>
          </a:blip>
          <a:srcRect r="2" b="4621"/>
          <a:stretch/>
        </p:blipFill>
        <p:spPr>
          <a:xfrm>
            <a:off x="20" y="10"/>
            <a:ext cx="12191980" cy="6857990"/>
          </a:xfrm>
          <a:prstGeom prst="rect">
            <a:avLst/>
          </a:prstGeom>
        </p:spPr>
      </p:pic>
      <p:sp>
        <p:nvSpPr>
          <p:cNvPr id="2" name="Title 1">
            <a:extLst>
              <a:ext uri="{FF2B5EF4-FFF2-40B4-BE49-F238E27FC236}">
                <a16:creationId xmlns:a16="http://schemas.microsoft.com/office/drawing/2014/main" id="{35CA6040-6AB7-4C3E-8ABE-D46F7F2C48D6}"/>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a:t>Tagged Handles</a:t>
            </a:r>
          </a:p>
        </p:txBody>
      </p:sp>
    </p:spTree>
    <p:extLst>
      <p:ext uri="{BB962C8B-B14F-4D97-AF65-F5344CB8AC3E}">
        <p14:creationId xmlns:p14="http://schemas.microsoft.com/office/powerpoint/2010/main" val="3879846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E5A1E034-CC17-452F-809B-CC41F8EE2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6">
            <a:extLst>
              <a:ext uri="{FF2B5EF4-FFF2-40B4-BE49-F238E27FC236}">
                <a16:creationId xmlns:a16="http://schemas.microsoft.com/office/drawing/2014/main" id="{0C156B51-4216-4B0E-9607-885925724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solid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D5A739B-A11E-4DA6-AC27-7FA1B2BE27B5}"/>
              </a:ext>
            </a:extLst>
          </p:cNvPr>
          <p:cNvSpPr>
            <a:spLocks noGrp="1"/>
          </p:cNvSpPr>
          <p:nvPr>
            <p:ph type="title"/>
          </p:nvPr>
        </p:nvSpPr>
        <p:spPr>
          <a:xfrm>
            <a:off x="810000" y="447188"/>
            <a:ext cx="10571998" cy="970450"/>
          </a:xfrm>
        </p:spPr>
        <p:txBody>
          <a:bodyPr>
            <a:normAutofit/>
          </a:bodyPr>
          <a:lstStyle/>
          <a:p>
            <a:r>
              <a:rPr lang="en-IN" dirty="0"/>
              <a:t>@</a:t>
            </a:r>
            <a:r>
              <a:rPr lang="en-IN" dirty="0" err="1"/>
              <a:t>what_did_we_do</a:t>
            </a:r>
            <a:r>
              <a:rPr lang="en-IN" dirty="0"/>
              <a:t>?</a:t>
            </a:r>
          </a:p>
        </p:txBody>
      </p:sp>
      <p:graphicFrame>
        <p:nvGraphicFramePr>
          <p:cNvPr id="5" name="Content Placeholder 2">
            <a:extLst>
              <a:ext uri="{FF2B5EF4-FFF2-40B4-BE49-F238E27FC236}">
                <a16:creationId xmlns:a16="http://schemas.microsoft.com/office/drawing/2014/main" id="{33031215-7AF1-4E3C-A452-BC371D9893E1}"/>
              </a:ext>
            </a:extLst>
          </p:cNvPr>
          <p:cNvGraphicFramePr>
            <a:graphicFrameLocks noGrp="1"/>
          </p:cNvGraphicFramePr>
          <p:nvPr>
            <p:ph idx="1"/>
            <p:extLst>
              <p:ext uri="{D42A27DB-BD31-4B8C-83A1-F6EECF244321}">
                <p14:modId xmlns:p14="http://schemas.microsoft.com/office/powerpoint/2010/main" val="3786493133"/>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5119096"/>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1" name="Rectangle 10">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00F27F6-956D-44BD-96C9-809B84A33DBE}"/>
              </a:ext>
            </a:extLst>
          </p:cNvPr>
          <p:cNvPicPr>
            <a:picLocks noChangeAspect="1"/>
          </p:cNvPicPr>
          <p:nvPr/>
        </p:nvPicPr>
        <p:blipFill rotWithShape="1">
          <a:blip r:embed="rId2">
            <a:alphaModFix amt="40000"/>
          </a:blip>
          <a:srcRect t="3017"/>
          <a:stretch/>
        </p:blipFill>
        <p:spPr>
          <a:xfrm>
            <a:off x="20" y="10"/>
            <a:ext cx="12191980" cy="6857990"/>
          </a:xfrm>
          <a:prstGeom prst="rect">
            <a:avLst/>
          </a:prstGeom>
        </p:spPr>
      </p:pic>
      <p:sp>
        <p:nvSpPr>
          <p:cNvPr id="2" name="Title 1">
            <a:extLst>
              <a:ext uri="{FF2B5EF4-FFF2-40B4-BE49-F238E27FC236}">
                <a16:creationId xmlns:a16="http://schemas.microsoft.com/office/drawing/2014/main" id="{D19445D0-E6D5-4D29-9C35-3C21BD42E36A}"/>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dirty="0"/>
              <a:t>Frequency of Tweeting</a:t>
            </a:r>
          </a:p>
        </p:txBody>
      </p:sp>
    </p:spTree>
    <p:extLst>
      <p:ext uri="{BB962C8B-B14F-4D97-AF65-F5344CB8AC3E}">
        <p14:creationId xmlns:p14="http://schemas.microsoft.com/office/powerpoint/2010/main" val="3015429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65B6E-2FCF-4F93-9186-D34577F9ACE6}"/>
              </a:ext>
            </a:extLst>
          </p:cNvPr>
          <p:cNvSpPr>
            <a:spLocks noGrp="1"/>
          </p:cNvSpPr>
          <p:nvPr>
            <p:ph type="title"/>
          </p:nvPr>
        </p:nvSpPr>
        <p:spPr>
          <a:xfrm>
            <a:off x="810000" y="447188"/>
            <a:ext cx="10571998" cy="970450"/>
          </a:xfrm>
        </p:spPr>
        <p:txBody>
          <a:bodyPr>
            <a:normAutofit/>
          </a:bodyPr>
          <a:lstStyle/>
          <a:p>
            <a:r>
              <a:rPr lang="en-IN" dirty="0"/>
              <a:t>How often did they tweet?</a:t>
            </a:r>
          </a:p>
        </p:txBody>
      </p:sp>
      <p:graphicFrame>
        <p:nvGraphicFramePr>
          <p:cNvPr id="5" name="Content Placeholder 2">
            <a:extLst>
              <a:ext uri="{FF2B5EF4-FFF2-40B4-BE49-F238E27FC236}">
                <a16:creationId xmlns:a16="http://schemas.microsoft.com/office/drawing/2014/main" id="{E5CE3415-C6F3-483F-BE08-334A85EEC298}"/>
              </a:ext>
            </a:extLst>
          </p:cNvPr>
          <p:cNvGraphicFramePr>
            <a:graphicFrameLocks noGrp="1"/>
          </p:cNvGraphicFramePr>
          <p:nvPr>
            <p:ph idx="1"/>
            <p:extLst>
              <p:ext uri="{D42A27DB-BD31-4B8C-83A1-F6EECF244321}">
                <p14:modId xmlns:p14="http://schemas.microsoft.com/office/powerpoint/2010/main" val="3574658909"/>
              </p:ext>
            </p:extLst>
          </p:nvPr>
        </p:nvGraphicFramePr>
        <p:xfrm>
          <a:off x="819150" y="2548647"/>
          <a:ext cx="10553700" cy="3310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5223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5" name="Picture 4" descr="A close up of a white background&#10;&#10;Description automatically generated">
            <a:extLst>
              <a:ext uri="{FF2B5EF4-FFF2-40B4-BE49-F238E27FC236}">
                <a16:creationId xmlns:a16="http://schemas.microsoft.com/office/drawing/2014/main" id="{DC1344E9-10C2-4496-8222-2D764302621E}"/>
              </a:ext>
            </a:extLst>
          </p:cNvPr>
          <p:cNvPicPr>
            <a:picLocks noChangeAspect="1"/>
          </p:cNvPicPr>
          <p:nvPr/>
        </p:nvPicPr>
        <p:blipFill rotWithShape="1">
          <a:blip r:embed="rId2"/>
          <a:srcRect t="31639" b="8802"/>
          <a:stretch/>
        </p:blipFill>
        <p:spPr>
          <a:xfrm>
            <a:off x="-1" y="-1"/>
            <a:ext cx="12192001" cy="4883281"/>
          </a:xfrm>
          <a:prstGeom prst="rect">
            <a:avLst/>
          </a:prstGeom>
        </p:spPr>
      </p:pic>
      <p:sp>
        <p:nvSpPr>
          <p:cNvPr id="16" name="Freeform 9">
            <a:extLst>
              <a:ext uri="{FF2B5EF4-FFF2-40B4-BE49-F238E27FC236}">
                <a16:creationId xmlns:a16="http://schemas.microsoft.com/office/drawing/2014/main" id="{FD93103C-50F9-4D8C-9032-AB9F9BA5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553D1B-B7C8-41F0-9AF5-91BB0CEC12B9}"/>
              </a:ext>
            </a:extLst>
          </p:cNvPr>
          <p:cNvSpPr>
            <a:spLocks noGrp="1"/>
          </p:cNvSpPr>
          <p:nvPr>
            <p:ph type="title"/>
          </p:nvPr>
        </p:nvSpPr>
        <p:spPr>
          <a:xfrm>
            <a:off x="812788" y="4895558"/>
            <a:ext cx="10572000" cy="779529"/>
          </a:xfrm>
        </p:spPr>
        <p:txBody>
          <a:bodyPr vert="horz" lIns="91440" tIns="45720" rIns="91440" bIns="45720" rtlCol="0" anchor="b">
            <a:normAutofit/>
          </a:bodyPr>
          <a:lstStyle/>
          <a:p>
            <a:r>
              <a:rPr lang="en-US" dirty="0"/>
              <a:t>Chances of Winning</a:t>
            </a:r>
          </a:p>
        </p:txBody>
      </p:sp>
    </p:spTree>
    <p:extLst>
      <p:ext uri="{BB962C8B-B14F-4D97-AF65-F5344CB8AC3E}">
        <p14:creationId xmlns:p14="http://schemas.microsoft.com/office/powerpoint/2010/main" val="4114436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A11A6D-EE76-467D-BF5C-22DEB4E3B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76BD6D39-47C9-4B0A-BB01-EA963F4ED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74F7B2-B936-48BD-B098-4488A0891D57}"/>
              </a:ext>
            </a:extLst>
          </p:cNvPr>
          <p:cNvSpPr>
            <a:spLocks noGrp="1"/>
          </p:cNvSpPr>
          <p:nvPr>
            <p:ph type="title"/>
          </p:nvPr>
        </p:nvSpPr>
        <p:spPr>
          <a:xfrm>
            <a:off x="641754" y="1687286"/>
            <a:ext cx="3269463" cy="3978017"/>
          </a:xfrm>
        </p:spPr>
        <p:txBody>
          <a:bodyPr anchor="t">
            <a:normAutofit/>
          </a:bodyPr>
          <a:lstStyle/>
          <a:p>
            <a:r>
              <a:rPr lang="en-IN" sz="4400"/>
              <a:t>Analysing Chances of Winning</a:t>
            </a:r>
          </a:p>
        </p:txBody>
      </p:sp>
      <p:graphicFrame>
        <p:nvGraphicFramePr>
          <p:cNvPr id="5" name="Content Placeholder 2">
            <a:extLst>
              <a:ext uri="{FF2B5EF4-FFF2-40B4-BE49-F238E27FC236}">
                <a16:creationId xmlns:a16="http://schemas.microsoft.com/office/drawing/2014/main" id="{650FD416-A0BE-43F0-93B9-AFDB24A4D645}"/>
              </a:ext>
            </a:extLst>
          </p:cNvPr>
          <p:cNvGraphicFramePr>
            <a:graphicFrameLocks noGrp="1"/>
          </p:cNvGraphicFramePr>
          <p:nvPr>
            <p:ph idx="1"/>
            <p:extLst>
              <p:ext uri="{D42A27DB-BD31-4B8C-83A1-F6EECF244321}">
                <p14:modId xmlns:p14="http://schemas.microsoft.com/office/powerpoint/2010/main" val="2552896"/>
              </p:ext>
            </p:extLst>
          </p:nvPr>
        </p:nvGraphicFramePr>
        <p:xfrm>
          <a:off x="5508820" y="965200"/>
          <a:ext cx="5728344" cy="49029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93122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E5A1E034-CC17-452F-809B-CC41F8EE2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0C156B51-4216-4B0E-9607-885925724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solid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8D098B3-B523-4420-8B49-7BFBE78E26F1}"/>
              </a:ext>
            </a:extLst>
          </p:cNvPr>
          <p:cNvSpPr>
            <a:spLocks noGrp="1"/>
          </p:cNvSpPr>
          <p:nvPr>
            <p:ph type="title"/>
          </p:nvPr>
        </p:nvSpPr>
        <p:spPr>
          <a:xfrm>
            <a:off x="810000" y="447188"/>
            <a:ext cx="10571998" cy="970450"/>
          </a:xfrm>
        </p:spPr>
        <p:txBody>
          <a:bodyPr>
            <a:normAutofit/>
          </a:bodyPr>
          <a:lstStyle/>
          <a:p>
            <a:r>
              <a:rPr lang="en-IN"/>
              <a:t>Poisson Distribution</a:t>
            </a:r>
            <a:endParaRPr lang="en-IN" dirty="0"/>
          </a:p>
        </p:txBody>
      </p:sp>
      <p:graphicFrame>
        <p:nvGraphicFramePr>
          <p:cNvPr id="5" name="Content Placeholder 2">
            <a:extLst>
              <a:ext uri="{FF2B5EF4-FFF2-40B4-BE49-F238E27FC236}">
                <a16:creationId xmlns:a16="http://schemas.microsoft.com/office/drawing/2014/main" id="{41C5DF3C-7D16-40D2-B4F1-FA82669D0595}"/>
              </a:ext>
            </a:extLst>
          </p:cNvPr>
          <p:cNvGraphicFramePr>
            <a:graphicFrameLocks noGrp="1"/>
          </p:cNvGraphicFramePr>
          <p:nvPr>
            <p:ph idx="1"/>
            <p:extLst>
              <p:ext uri="{D42A27DB-BD31-4B8C-83A1-F6EECF244321}">
                <p14:modId xmlns:p14="http://schemas.microsoft.com/office/powerpoint/2010/main" val="3298898495"/>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767142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E5A1E034-CC17-452F-809B-CC41F8EE2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0C156B51-4216-4B0E-9607-885925724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solid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7250914D-9F3F-4D2F-8238-CF1A2B0EE473}"/>
              </a:ext>
            </a:extLst>
          </p:cNvPr>
          <p:cNvGraphicFramePr>
            <a:graphicFrameLocks noGrp="1"/>
          </p:cNvGraphicFramePr>
          <p:nvPr>
            <p:ph idx="1"/>
            <p:extLst>
              <p:ext uri="{D42A27DB-BD31-4B8C-83A1-F6EECF244321}">
                <p14:modId xmlns:p14="http://schemas.microsoft.com/office/powerpoint/2010/main" val="2407992086"/>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1D92A21E-A9DD-459B-B05B-230178127435}"/>
              </a:ext>
            </a:extLst>
          </p:cNvPr>
          <p:cNvSpPr>
            <a:spLocks noGrp="1"/>
          </p:cNvSpPr>
          <p:nvPr>
            <p:ph type="title"/>
          </p:nvPr>
        </p:nvSpPr>
        <p:spPr>
          <a:xfrm>
            <a:off x="810000" y="447188"/>
            <a:ext cx="10571998" cy="970450"/>
          </a:xfrm>
        </p:spPr>
        <p:txBody>
          <a:bodyPr>
            <a:normAutofit/>
          </a:bodyPr>
          <a:lstStyle/>
          <a:p>
            <a:r>
              <a:rPr lang="en-IN" dirty="0"/>
              <a:t>Why Social Media?</a:t>
            </a:r>
          </a:p>
        </p:txBody>
      </p:sp>
    </p:spTree>
    <p:extLst>
      <p:ext uri="{BB962C8B-B14F-4D97-AF65-F5344CB8AC3E}">
        <p14:creationId xmlns:p14="http://schemas.microsoft.com/office/powerpoint/2010/main" val="100024423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6" name="Content Placeholder 5" descr="A picture containing drawing&#10;&#10;Description automatically generated">
            <a:extLst>
              <a:ext uri="{FF2B5EF4-FFF2-40B4-BE49-F238E27FC236}">
                <a16:creationId xmlns:a16="http://schemas.microsoft.com/office/drawing/2014/main" id="{4A6E05E1-AFD2-4963-9258-924C3A8A79ED}"/>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4507" t="-253" r="6860" b="252"/>
          <a:stretch/>
        </p:blipFill>
        <p:spPr>
          <a:xfrm>
            <a:off x="-1" y="-3175"/>
            <a:ext cx="12192001" cy="4883281"/>
          </a:xfrm>
          <a:prstGeom prst="rect">
            <a:avLst/>
          </a:prstGeom>
        </p:spPr>
      </p:pic>
      <p:sp>
        <p:nvSpPr>
          <p:cNvPr id="13" name="Freeform 9">
            <a:extLst>
              <a:ext uri="{FF2B5EF4-FFF2-40B4-BE49-F238E27FC236}">
                <a16:creationId xmlns:a16="http://schemas.microsoft.com/office/drawing/2014/main" id="{FD93103C-50F9-4D8C-9032-AB9F9BA5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CA4146-6CFE-4A44-9150-3002FF7304E9}"/>
              </a:ext>
            </a:extLst>
          </p:cNvPr>
          <p:cNvSpPr>
            <a:spLocks noGrp="1"/>
          </p:cNvSpPr>
          <p:nvPr>
            <p:ph type="title"/>
          </p:nvPr>
        </p:nvSpPr>
        <p:spPr>
          <a:xfrm>
            <a:off x="812788" y="4895558"/>
            <a:ext cx="10572000" cy="779529"/>
          </a:xfrm>
        </p:spPr>
        <p:txBody>
          <a:bodyPr vert="horz" lIns="91440" tIns="45720" rIns="91440" bIns="45720" rtlCol="0" anchor="b">
            <a:normAutofit/>
          </a:bodyPr>
          <a:lstStyle/>
          <a:p>
            <a:r>
              <a:rPr lang="en-US" dirty="0"/>
              <a:t>Emotion Plots</a:t>
            </a:r>
          </a:p>
        </p:txBody>
      </p:sp>
    </p:spTree>
    <p:extLst>
      <p:ext uri="{BB962C8B-B14F-4D97-AF65-F5344CB8AC3E}">
        <p14:creationId xmlns:p14="http://schemas.microsoft.com/office/powerpoint/2010/main" val="3589996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1F60-89CF-4403-93C3-8C69BEF78CE7}"/>
              </a:ext>
            </a:extLst>
          </p:cNvPr>
          <p:cNvSpPr>
            <a:spLocks noGrp="1"/>
          </p:cNvSpPr>
          <p:nvPr>
            <p:ph type="title"/>
          </p:nvPr>
        </p:nvSpPr>
        <p:spPr>
          <a:xfrm>
            <a:off x="810000" y="447188"/>
            <a:ext cx="10571998" cy="970450"/>
          </a:xfrm>
        </p:spPr>
        <p:txBody>
          <a:bodyPr>
            <a:normAutofit/>
          </a:bodyPr>
          <a:lstStyle/>
          <a:p>
            <a:r>
              <a:rPr lang="en-IN" dirty="0"/>
              <a:t>Measuring Moods</a:t>
            </a:r>
          </a:p>
        </p:txBody>
      </p:sp>
      <p:graphicFrame>
        <p:nvGraphicFramePr>
          <p:cNvPr id="5" name="Content Placeholder 2">
            <a:extLst>
              <a:ext uri="{FF2B5EF4-FFF2-40B4-BE49-F238E27FC236}">
                <a16:creationId xmlns:a16="http://schemas.microsoft.com/office/drawing/2014/main" id="{3F4E3BF5-AB0B-4D1B-BBFE-3C51CEB745FA}"/>
              </a:ext>
            </a:extLst>
          </p:cNvPr>
          <p:cNvGraphicFramePr>
            <a:graphicFrameLocks noGrp="1"/>
          </p:cNvGraphicFramePr>
          <p:nvPr>
            <p:ph idx="1"/>
            <p:extLst>
              <p:ext uri="{D42A27DB-BD31-4B8C-83A1-F6EECF244321}">
                <p14:modId xmlns:p14="http://schemas.microsoft.com/office/powerpoint/2010/main" val="809909878"/>
              </p:ext>
            </p:extLst>
          </p:nvPr>
        </p:nvGraphicFramePr>
        <p:xfrm>
          <a:off x="819150" y="2548647"/>
          <a:ext cx="10553700" cy="3310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9581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5A1E034-CC17-452F-809B-CC41F8EE2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6">
            <a:extLst>
              <a:ext uri="{FF2B5EF4-FFF2-40B4-BE49-F238E27FC236}">
                <a16:creationId xmlns:a16="http://schemas.microsoft.com/office/drawing/2014/main" id="{0C156B51-4216-4B0E-9607-885925724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solid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C9B8C2D-E7AB-494F-9CCD-4759F2352517}"/>
              </a:ext>
            </a:extLst>
          </p:cNvPr>
          <p:cNvSpPr>
            <a:spLocks noGrp="1"/>
          </p:cNvSpPr>
          <p:nvPr>
            <p:ph type="title"/>
          </p:nvPr>
        </p:nvSpPr>
        <p:spPr>
          <a:xfrm>
            <a:off x="810000" y="447188"/>
            <a:ext cx="10571998" cy="970450"/>
          </a:xfrm>
        </p:spPr>
        <p:txBody>
          <a:bodyPr>
            <a:normAutofit/>
          </a:bodyPr>
          <a:lstStyle/>
          <a:p>
            <a:r>
              <a:rPr lang="en-IN" dirty="0"/>
              <a:t>What did people feel? </a:t>
            </a:r>
          </a:p>
        </p:txBody>
      </p:sp>
      <p:graphicFrame>
        <p:nvGraphicFramePr>
          <p:cNvPr id="22" name="Content Placeholder 2">
            <a:extLst>
              <a:ext uri="{FF2B5EF4-FFF2-40B4-BE49-F238E27FC236}">
                <a16:creationId xmlns:a16="http://schemas.microsoft.com/office/drawing/2014/main" id="{DDAE76F0-AF9D-4C3D-A26C-ED0CA17F65F8}"/>
              </a:ext>
            </a:extLst>
          </p:cNvPr>
          <p:cNvGraphicFramePr>
            <a:graphicFrameLocks noGrp="1"/>
          </p:cNvGraphicFramePr>
          <p:nvPr>
            <p:ph idx="1"/>
            <p:extLst>
              <p:ext uri="{D42A27DB-BD31-4B8C-83A1-F6EECF244321}">
                <p14:modId xmlns:p14="http://schemas.microsoft.com/office/powerpoint/2010/main" val="160471255"/>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5281662"/>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54" name="Rectangle 53">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picture containing wooden, table, sitting, wood&#10;&#10;Description automatically generated">
            <a:extLst>
              <a:ext uri="{FF2B5EF4-FFF2-40B4-BE49-F238E27FC236}">
                <a16:creationId xmlns:a16="http://schemas.microsoft.com/office/drawing/2014/main" id="{401FBA7E-85DB-4AA2-B01B-21A296204F03}"/>
              </a:ext>
            </a:extLst>
          </p:cNvPr>
          <p:cNvPicPr>
            <a:picLocks noGrp="1" noChangeAspect="1"/>
          </p:cNvPicPr>
          <p:nvPr>
            <p:ph idx="1"/>
          </p:nvPr>
        </p:nvPicPr>
        <p:blipFill rotWithShape="1">
          <a:blip r:embed="rId2">
            <a:alphaModFix amt="40000"/>
            <a:extLst>
              <a:ext uri="{837473B0-CC2E-450A-ABE3-18F120FF3D39}">
                <a1611:picAttrSrcUrl xmlns:a1611="http://schemas.microsoft.com/office/drawing/2016/11/main" r:id="rId3"/>
              </a:ext>
            </a:extLst>
          </a:blip>
          <a:srcRect t="7525" b="8206"/>
          <a:stretch/>
        </p:blipFill>
        <p:spPr>
          <a:xfrm>
            <a:off x="20" y="10"/>
            <a:ext cx="12191980" cy="6857990"/>
          </a:xfrm>
          <a:prstGeom prst="rect">
            <a:avLst/>
          </a:prstGeom>
        </p:spPr>
      </p:pic>
      <p:sp>
        <p:nvSpPr>
          <p:cNvPr id="2" name="Title 1">
            <a:extLst>
              <a:ext uri="{FF2B5EF4-FFF2-40B4-BE49-F238E27FC236}">
                <a16:creationId xmlns:a16="http://schemas.microsoft.com/office/drawing/2014/main" id="{C1C720C9-4C68-4B1C-A624-D4948B425CA3}"/>
              </a:ext>
            </a:extLst>
          </p:cNvPr>
          <p:cNvSpPr>
            <a:spLocks noGrp="1"/>
          </p:cNvSpPr>
          <p:nvPr>
            <p:ph type="title"/>
          </p:nvPr>
        </p:nvSpPr>
        <p:spPr>
          <a:xfrm>
            <a:off x="331533" y="382772"/>
            <a:ext cx="8823099" cy="3420934"/>
          </a:xfrm>
        </p:spPr>
        <p:txBody>
          <a:bodyPr vert="horz" lIns="91440" tIns="45720" rIns="91440" bIns="45720" rtlCol="0" anchor="b">
            <a:normAutofit/>
          </a:bodyPr>
          <a:lstStyle/>
          <a:p>
            <a:r>
              <a:rPr lang="en-US" sz="5400" dirty="0"/>
              <a:t>Hypothesis  Testing</a:t>
            </a:r>
            <a:br>
              <a:rPr lang="en-US" sz="5400" dirty="0"/>
            </a:br>
            <a:r>
              <a:rPr lang="en-US" sz="5400" dirty="0"/>
              <a:t>and </a:t>
            </a:r>
            <a:br>
              <a:rPr lang="en-US" sz="5400" dirty="0"/>
            </a:br>
            <a:r>
              <a:rPr lang="en-US" sz="5400" dirty="0"/>
              <a:t>Confidence </a:t>
            </a:r>
            <a:br>
              <a:rPr lang="en-US" sz="5400" dirty="0"/>
            </a:br>
            <a:r>
              <a:rPr lang="en-US" sz="5400" dirty="0"/>
              <a:t>Intervals</a:t>
            </a:r>
          </a:p>
        </p:txBody>
      </p:sp>
    </p:spTree>
    <p:extLst>
      <p:ext uri="{BB962C8B-B14F-4D97-AF65-F5344CB8AC3E}">
        <p14:creationId xmlns:p14="http://schemas.microsoft.com/office/powerpoint/2010/main" val="1450336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CC6D-4173-4D05-BFC4-D3A72E6D8A5A}"/>
              </a:ext>
            </a:extLst>
          </p:cNvPr>
          <p:cNvSpPr>
            <a:spLocks noGrp="1"/>
          </p:cNvSpPr>
          <p:nvPr>
            <p:ph type="title"/>
          </p:nvPr>
        </p:nvSpPr>
        <p:spPr>
          <a:xfrm>
            <a:off x="810000" y="447188"/>
            <a:ext cx="10571998" cy="970450"/>
          </a:xfrm>
        </p:spPr>
        <p:txBody>
          <a:bodyPr>
            <a:normAutofit/>
          </a:bodyPr>
          <a:lstStyle/>
          <a:p>
            <a:r>
              <a:rPr lang="en-IN" dirty="0"/>
              <a:t>Hypothesis Testing</a:t>
            </a:r>
          </a:p>
        </p:txBody>
      </p:sp>
      <p:graphicFrame>
        <p:nvGraphicFramePr>
          <p:cNvPr id="5" name="Content Placeholder 2">
            <a:extLst>
              <a:ext uri="{FF2B5EF4-FFF2-40B4-BE49-F238E27FC236}">
                <a16:creationId xmlns:a16="http://schemas.microsoft.com/office/drawing/2014/main" id="{73CA930D-CDAE-499B-A0F3-C04B856EA317}"/>
              </a:ext>
            </a:extLst>
          </p:cNvPr>
          <p:cNvGraphicFramePr>
            <a:graphicFrameLocks noGrp="1"/>
          </p:cNvGraphicFramePr>
          <p:nvPr>
            <p:ph idx="1"/>
            <p:extLst>
              <p:ext uri="{D42A27DB-BD31-4B8C-83A1-F6EECF244321}">
                <p14:modId xmlns:p14="http://schemas.microsoft.com/office/powerpoint/2010/main" val="4269865087"/>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4958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9" name="Freeform 9">
            <a:extLst>
              <a:ext uri="{FF2B5EF4-FFF2-40B4-BE49-F238E27FC236}">
                <a16:creationId xmlns:a16="http://schemas.microsoft.com/office/drawing/2014/main" id="{FD93103C-50F9-4D8C-9032-AB9F9BA5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0B02D-BE2C-4403-90C5-C0BAD6B30587}"/>
              </a:ext>
            </a:extLst>
          </p:cNvPr>
          <p:cNvSpPr>
            <a:spLocks noGrp="1"/>
          </p:cNvSpPr>
          <p:nvPr>
            <p:ph type="title"/>
          </p:nvPr>
        </p:nvSpPr>
        <p:spPr>
          <a:xfrm>
            <a:off x="812788" y="4895558"/>
            <a:ext cx="10572000" cy="779529"/>
          </a:xfrm>
        </p:spPr>
        <p:txBody>
          <a:bodyPr vert="horz" lIns="91440" tIns="45720" rIns="91440" bIns="45720" rtlCol="0" anchor="b">
            <a:normAutofit/>
          </a:bodyPr>
          <a:lstStyle/>
          <a:p>
            <a:r>
              <a:rPr lang="en-US"/>
              <a:t>Normal Probability Plot</a:t>
            </a:r>
          </a:p>
        </p:txBody>
      </p:sp>
      <p:sp>
        <p:nvSpPr>
          <p:cNvPr id="11" name="Content Placeholder 10">
            <a:extLst>
              <a:ext uri="{FF2B5EF4-FFF2-40B4-BE49-F238E27FC236}">
                <a16:creationId xmlns:a16="http://schemas.microsoft.com/office/drawing/2014/main" id="{D69F88BD-EF96-46F2-940E-C2791DFCDD8E}"/>
              </a:ext>
            </a:extLst>
          </p:cNvPr>
          <p:cNvSpPr>
            <a:spLocks noGrp="1"/>
          </p:cNvSpPr>
          <p:nvPr>
            <p:ph idx="1"/>
          </p:nvPr>
        </p:nvSpPr>
        <p:spPr/>
        <p:txBody>
          <a:bodyPr/>
          <a:lstStyle/>
          <a:p>
            <a:endParaRPr lang="en-IN"/>
          </a:p>
        </p:txBody>
      </p:sp>
      <p:pic>
        <p:nvPicPr>
          <p:cNvPr id="15" name="Content Placeholder 6" descr="A picture containing drawing&#10;&#10;Description automatically generated">
            <a:extLst>
              <a:ext uri="{FF2B5EF4-FFF2-40B4-BE49-F238E27FC236}">
                <a16:creationId xmlns:a16="http://schemas.microsoft.com/office/drawing/2014/main" id="{D545589C-E531-4630-AE14-75D854E4A17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0133" b="8662"/>
          <a:stretch/>
        </p:blipFill>
        <p:spPr>
          <a:xfrm>
            <a:off x="-1" y="-1"/>
            <a:ext cx="12192001" cy="4883281"/>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1904828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C700BD9-6560-4166-88EC-094AA443276B}"/>
              </a:ext>
            </a:extLst>
          </p:cNvPr>
          <p:cNvSpPr>
            <a:spLocks noGrp="1"/>
          </p:cNvSpPr>
          <p:nvPr>
            <p:ph type="title"/>
          </p:nvPr>
        </p:nvSpPr>
        <p:spPr>
          <a:xfrm>
            <a:off x="451515" y="1734857"/>
            <a:ext cx="3765483" cy="3388287"/>
          </a:xfrm>
        </p:spPr>
        <p:txBody>
          <a:bodyPr anchor="ctr">
            <a:normAutofit/>
          </a:bodyPr>
          <a:lstStyle/>
          <a:p>
            <a:r>
              <a:rPr lang="en-IN" dirty="0"/>
              <a:t>Normal Probability Plot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D55FC55-C704-47A6-A630-25EB14E85DCD}"/>
                  </a:ext>
                </a:extLst>
              </p:cNvPr>
              <p:cNvSpPr>
                <a:spLocks noGrp="1"/>
              </p:cNvSpPr>
              <p:nvPr>
                <p:ph idx="1"/>
              </p:nvPr>
            </p:nvSpPr>
            <p:spPr>
              <a:xfrm>
                <a:off x="6008068" y="978993"/>
                <a:ext cx="5365218" cy="4900014"/>
              </a:xfrm>
              <a:effectLst/>
            </p:spPr>
            <p:txBody>
              <a:bodyPr>
                <a:normAutofit/>
              </a:bodyPr>
              <a:lstStyle/>
              <a:p>
                <a:r>
                  <a:rPr lang="en-IN" sz="2000"/>
                  <a:t>We assigned ranks to all the values from i = 1 to n</a:t>
                </a:r>
              </a:p>
              <a:p>
                <a:r>
                  <a:rPr lang="en-IN" sz="2000"/>
                  <a:t>Their cumulative probabilities were then calculated as  </a:t>
                </a:r>
                <a14:m>
                  <m:oMath xmlns:m="http://schemas.openxmlformats.org/officeDocument/2006/math">
                    <m:f>
                      <m:fPr>
                        <m:ctrlPr>
                          <a:rPr lang="en-IN" sz="2000" i="1">
                            <a:latin typeface="Cambria Math" panose="02040503050406030204" pitchFamily="18" charset="0"/>
                          </a:rPr>
                        </m:ctrlPr>
                      </m:fPr>
                      <m:num>
                        <m:r>
                          <a:rPr lang="en-IN" sz="2000">
                            <a:latin typeface="Cambria Math" panose="02040503050406030204" pitchFamily="18" charset="0"/>
                          </a:rPr>
                          <m:t>ⅈ</m:t>
                        </m:r>
                        <m:r>
                          <a:rPr lang="en-IN" sz="2000" i="0">
                            <a:latin typeface="Cambria Math" panose="02040503050406030204" pitchFamily="18" charset="0"/>
                          </a:rPr>
                          <m:t>−0.5</m:t>
                        </m:r>
                      </m:num>
                      <m:den>
                        <m:r>
                          <a:rPr lang="en-IN" sz="2000" i="1">
                            <a:latin typeface="Cambria Math" panose="02040503050406030204" pitchFamily="18" charset="0"/>
                          </a:rPr>
                          <m:t>𝑛</m:t>
                        </m:r>
                      </m:den>
                    </m:f>
                  </m:oMath>
                </a14:m>
                <a:endParaRPr lang="en-IN" sz="2000"/>
              </a:p>
              <a:p>
                <a:r>
                  <a:rPr lang="en-IN" sz="2000"/>
                  <a:t>Their Z Scores were calculated and plotted vs their original values</a:t>
                </a:r>
              </a:p>
              <a:p>
                <a:r>
                  <a:rPr lang="en-IN" sz="2000"/>
                  <a:t>A straight line plot was obtained which showed that the values were normal</a:t>
                </a:r>
              </a:p>
            </p:txBody>
          </p:sp>
        </mc:Choice>
        <mc:Fallback>
          <p:sp>
            <p:nvSpPr>
              <p:cNvPr id="3" name="Content Placeholder 2">
                <a:extLst>
                  <a:ext uri="{FF2B5EF4-FFF2-40B4-BE49-F238E27FC236}">
                    <a16:creationId xmlns:a16="http://schemas.microsoft.com/office/drawing/2014/main" id="{AD55FC55-C704-47A6-A630-25EB14E85DCD}"/>
                  </a:ext>
                </a:extLst>
              </p:cNvPr>
              <p:cNvSpPr>
                <a:spLocks noGrp="1" noRot="1" noChangeAspect="1" noMove="1" noResize="1" noEditPoints="1" noAdjustHandles="1" noChangeArrowheads="1" noChangeShapeType="1" noTextEdit="1"/>
              </p:cNvSpPr>
              <p:nvPr>
                <p:ph idx="1"/>
              </p:nvPr>
            </p:nvSpPr>
            <p:spPr>
              <a:xfrm>
                <a:off x="6008068" y="978993"/>
                <a:ext cx="5365218" cy="4900014"/>
              </a:xfrm>
              <a:blipFill>
                <a:blip r:embed="rId2"/>
                <a:stretch>
                  <a:fillRect l="-909" r="-1023"/>
                </a:stretch>
              </a:blipFill>
              <a:effectLst/>
            </p:spPr>
            <p:txBody>
              <a:bodyPr/>
              <a:lstStyle/>
              <a:p>
                <a:r>
                  <a:rPr lang="en-IN">
                    <a:noFill/>
                  </a:rPr>
                  <a:t> </a:t>
                </a:r>
              </a:p>
            </p:txBody>
          </p:sp>
        </mc:Fallback>
      </mc:AlternateContent>
    </p:spTree>
    <p:extLst>
      <p:ext uri="{BB962C8B-B14F-4D97-AF65-F5344CB8AC3E}">
        <p14:creationId xmlns:p14="http://schemas.microsoft.com/office/powerpoint/2010/main" val="3142939936"/>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7" name="Content Placeholder 6" descr="A close up of a map&#10;&#10;Description automatically generated">
            <a:extLst>
              <a:ext uri="{FF2B5EF4-FFF2-40B4-BE49-F238E27FC236}">
                <a16:creationId xmlns:a16="http://schemas.microsoft.com/office/drawing/2014/main" id="{19B806BB-D1F6-4F3E-B5A1-40801AA2F46C}"/>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t="25144" b="8101"/>
          <a:stretch/>
        </p:blipFill>
        <p:spPr>
          <a:xfrm>
            <a:off x="-1" y="-1"/>
            <a:ext cx="12192001" cy="4883281"/>
          </a:xfrm>
          <a:prstGeom prst="rect">
            <a:avLst/>
          </a:prstGeom>
        </p:spPr>
      </p:pic>
      <p:sp>
        <p:nvSpPr>
          <p:cNvPr id="29" name="Freeform 9">
            <a:extLst>
              <a:ext uri="{FF2B5EF4-FFF2-40B4-BE49-F238E27FC236}">
                <a16:creationId xmlns:a16="http://schemas.microsoft.com/office/drawing/2014/main" id="{FD93103C-50F9-4D8C-9032-AB9F9BA5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0522D1-5F5B-4844-BAE4-4B680C616A69}"/>
              </a:ext>
            </a:extLst>
          </p:cNvPr>
          <p:cNvSpPr>
            <a:spLocks noGrp="1"/>
          </p:cNvSpPr>
          <p:nvPr>
            <p:ph type="title"/>
          </p:nvPr>
        </p:nvSpPr>
        <p:spPr>
          <a:xfrm>
            <a:off x="812788" y="4895558"/>
            <a:ext cx="10572000" cy="779529"/>
          </a:xfrm>
        </p:spPr>
        <p:txBody>
          <a:bodyPr vert="horz" lIns="91440" tIns="45720" rIns="91440" bIns="45720" rtlCol="0" anchor="b">
            <a:normAutofit/>
          </a:bodyPr>
          <a:lstStyle/>
          <a:p>
            <a:r>
              <a:rPr lang="en-US"/>
              <a:t>Chi Squared Test Statistic</a:t>
            </a:r>
          </a:p>
        </p:txBody>
      </p:sp>
    </p:spTree>
    <p:extLst>
      <p:ext uri="{BB962C8B-B14F-4D97-AF65-F5344CB8AC3E}">
        <p14:creationId xmlns:p14="http://schemas.microsoft.com/office/powerpoint/2010/main" val="41313641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E5A1E034-CC17-452F-809B-CC41F8EE2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0C156B51-4216-4B0E-9607-885925724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solid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8851D72-4545-45C6-A9A9-478CDF2911F6}"/>
              </a:ext>
            </a:extLst>
          </p:cNvPr>
          <p:cNvSpPr>
            <a:spLocks noGrp="1"/>
          </p:cNvSpPr>
          <p:nvPr>
            <p:ph type="title"/>
          </p:nvPr>
        </p:nvSpPr>
        <p:spPr>
          <a:xfrm>
            <a:off x="810000" y="447188"/>
            <a:ext cx="10571998" cy="970450"/>
          </a:xfrm>
        </p:spPr>
        <p:txBody>
          <a:bodyPr>
            <a:normAutofit/>
          </a:bodyPr>
          <a:lstStyle/>
          <a:p>
            <a:r>
              <a:rPr lang="en-IN"/>
              <a:t>Testing for Chi Square</a:t>
            </a:r>
            <a:endParaRPr lang="en-IN" dirty="0"/>
          </a:p>
        </p:txBody>
      </p:sp>
      <p:graphicFrame>
        <p:nvGraphicFramePr>
          <p:cNvPr id="5" name="Content Placeholder 2">
            <a:extLst>
              <a:ext uri="{FF2B5EF4-FFF2-40B4-BE49-F238E27FC236}">
                <a16:creationId xmlns:a16="http://schemas.microsoft.com/office/drawing/2014/main" id="{FC73716D-4E4F-45AA-A419-A529B7B10EDE}"/>
              </a:ext>
            </a:extLst>
          </p:cNvPr>
          <p:cNvGraphicFramePr>
            <a:graphicFrameLocks noGrp="1"/>
          </p:cNvGraphicFramePr>
          <p:nvPr>
            <p:ph idx="1"/>
            <p:extLst>
              <p:ext uri="{D42A27DB-BD31-4B8C-83A1-F6EECF244321}">
                <p14:modId xmlns:p14="http://schemas.microsoft.com/office/powerpoint/2010/main" val="1619868734"/>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4557076"/>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97EA66B-2AAB-42B0-9F9D-38920D8D8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448FB0-1F57-4E3A-8D93-DD180F13D768}"/>
              </a:ext>
            </a:extLst>
          </p:cNvPr>
          <p:cNvSpPr>
            <a:spLocks noGrp="1"/>
          </p:cNvSpPr>
          <p:nvPr>
            <p:ph type="ctrTitle"/>
          </p:nvPr>
        </p:nvSpPr>
        <p:spPr>
          <a:xfrm>
            <a:off x="965199" y="885433"/>
            <a:ext cx="10261602" cy="3022257"/>
          </a:xfrm>
          <a:effectLst/>
        </p:spPr>
        <p:txBody>
          <a:bodyPr anchor="b">
            <a:normAutofit/>
          </a:bodyPr>
          <a:lstStyle/>
          <a:p>
            <a:pPr algn="ctr"/>
            <a:r>
              <a:rPr lang="en-IN" sz="7200">
                <a:solidFill>
                  <a:schemeClr val="tx1"/>
                </a:solidFill>
              </a:rPr>
              <a:t>THANK YOU!</a:t>
            </a:r>
            <a:endParaRPr lang="en-IN" sz="7200" dirty="0">
              <a:solidFill>
                <a:schemeClr val="tx1"/>
              </a:solidFill>
            </a:endParaRPr>
          </a:p>
        </p:txBody>
      </p:sp>
      <p:sp>
        <p:nvSpPr>
          <p:cNvPr id="17" name="Freeform: Shape 16">
            <a:extLst>
              <a:ext uri="{FF2B5EF4-FFF2-40B4-BE49-F238E27FC236}">
                <a16:creationId xmlns:a16="http://schemas.microsoft.com/office/drawing/2014/main" id="{D360EBE3-31BB-422F-AA87-FA3873DAE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5388384"/>
            <a:ext cx="12192000" cy="1469616"/>
          </a:xfrm>
          <a:custGeom>
            <a:avLst/>
            <a:gdLst>
              <a:gd name="connsiteX0" fmla="*/ 6113881 w 12192000"/>
              <a:gd name="connsiteY0" fmla="*/ 1469616 h 1469616"/>
              <a:gd name="connsiteX1" fmla="*/ 6101181 w 12192000"/>
              <a:gd name="connsiteY1" fmla="*/ 1469616 h 1469616"/>
              <a:gd name="connsiteX2" fmla="*/ 6090598 w 12192000"/>
              <a:gd name="connsiteY2" fmla="*/ 1469616 h 1469616"/>
              <a:gd name="connsiteX3" fmla="*/ 6077897 w 12192000"/>
              <a:gd name="connsiteY3" fmla="*/ 1464854 h 1469616"/>
              <a:gd name="connsiteX4" fmla="*/ 6065198 w 12192000"/>
              <a:gd name="connsiteY4" fmla="*/ 1460091 h 1469616"/>
              <a:gd name="connsiteX5" fmla="*/ 6056731 w 12192000"/>
              <a:gd name="connsiteY5" fmla="*/ 1456916 h 1469616"/>
              <a:gd name="connsiteX6" fmla="*/ 5678033 w 12192000"/>
              <a:gd name="connsiteY6" fmla="*/ 1172892 h 1469616"/>
              <a:gd name="connsiteX7" fmla="*/ 0 w 12192000"/>
              <a:gd name="connsiteY7" fmla="*/ 1172892 h 1469616"/>
              <a:gd name="connsiteX8" fmla="*/ 0 w 12192000"/>
              <a:gd name="connsiteY8" fmla="*/ 1162370 h 1469616"/>
              <a:gd name="connsiteX9" fmla="*/ 0 w 12192000"/>
              <a:gd name="connsiteY9" fmla="*/ 403347 h 1469616"/>
              <a:gd name="connsiteX10" fmla="*/ 0 w 12192000"/>
              <a:gd name="connsiteY10" fmla="*/ 0 h 1469616"/>
              <a:gd name="connsiteX11" fmla="*/ 12192000 w 12192000"/>
              <a:gd name="connsiteY11" fmla="*/ 0 h 1469616"/>
              <a:gd name="connsiteX12" fmla="*/ 12192000 w 12192000"/>
              <a:gd name="connsiteY12" fmla="*/ 403347 h 1469616"/>
              <a:gd name="connsiteX13" fmla="*/ 12192000 w 12192000"/>
              <a:gd name="connsiteY13" fmla="*/ 1162370 h 1469616"/>
              <a:gd name="connsiteX14" fmla="*/ 12192000 w 12192000"/>
              <a:gd name="connsiteY14" fmla="*/ 1172892 h 1469616"/>
              <a:gd name="connsiteX15" fmla="*/ 6524330 w 12192000"/>
              <a:gd name="connsiteY15" fmla="*/ 1172892 h 1469616"/>
              <a:gd name="connsiteX16" fmla="*/ 6145631 w 12192000"/>
              <a:gd name="connsiteY16" fmla="*/ 1456916 h 1469616"/>
              <a:gd name="connsiteX17" fmla="*/ 6137163 w 12192000"/>
              <a:gd name="connsiteY17" fmla="*/ 1460091 h 1469616"/>
              <a:gd name="connsiteX18" fmla="*/ 6124463 w 12192000"/>
              <a:gd name="connsiteY18" fmla="*/ 1464854 h 146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ln>
            <a:noFill/>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8893371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0"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33" name="Content Placeholder 32" descr="A picture containing table, light, computer, sign&#10;&#10;Description automatically generated">
            <a:extLst>
              <a:ext uri="{FF2B5EF4-FFF2-40B4-BE49-F238E27FC236}">
                <a16:creationId xmlns:a16="http://schemas.microsoft.com/office/drawing/2014/main" id="{B13B5405-6303-402B-8EB8-2F9EC613E81A}"/>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t="12858" b="15936"/>
          <a:stretch/>
        </p:blipFill>
        <p:spPr>
          <a:xfrm>
            <a:off x="-1" y="-1"/>
            <a:ext cx="12192001" cy="4883281"/>
          </a:xfrm>
          <a:prstGeom prst="rect">
            <a:avLst/>
          </a:prstGeom>
        </p:spPr>
      </p:pic>
      <p:sp>
        <p:nvSpPr>
          <p:cNvPr id="81" name="Freeform 9">
            <a:extLst>
              <a:ext uri="{FF2B5EF4-FFF2-40B4-BE49-F238E27FC236}">
                <a16:creationId xmlns:a16="http://schemas.microsoft.com/office/drawing/2014/main" id="{FD93103C-50F9-4D8C-9032-AB9F9BA5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C873CA-F776-4295-89E7-2D38DCB8A5B7}"/>
              </a:ext>
            </a:extLst>
          </p:cNvPr>
          <p:cNvSpPr>
            <a:spLocks noGrp="1"/>
          </p:cNvSpPr>
          <p:nvPr>
            <p:ph type="title"/>
          </p:nvPr>
        </p:nvSpPr>
        <p:spPr>
          <a:xfrm>
            <a:off x="812788" y="4895558"/>
            <a:ext cx="10572000" cy="779529"/>
          </a:xfrm>
        </p:spPr>
        <p:txBody>
          <a:bodyPr vert="horz" lIns="91440" tIns="45720" rIns="91440" bIns="45720" rtlCol="0" anchor="b">
            <a:normAutofit/>
          </a:bodyPr>
          <a:lstStyle/>
          <a:p>
            <a:r>
              <a:rPr lang="en-US"/>
              <a:t>Twitter for Social Media Analytics </a:t>
            </a:r>
            <a:endParaRPr lang="en-US" dirty="0"/>
          </a:p>
        </p:txBody>
      </p:sp>
    </p:spTree>
    <p:extLst>
      <p:ext uri="{BB962C8B-B14F-4D97-AF65-F5344CB8AC3E}">
        <p14:creationId xmlns:p14="http://schemas.microsoft.com/office/powerpoint/2010/main" val="2572059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5A1E034-CC17-452F-809B-CC41F8EE2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6">
            <a:extLst>
              <a:ext uri="{FF2B5EF4-FFF2-40B4-BE49-F238E27FC236}">
                <a16:creationId xmlns:a16="http://schemas.microsoft.com/office/drawing/2014/main" id="{0C156B51-4216-4B0E-9607-885925724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solid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D636334-5073-4A5E-924C-A9138FE6611E}"/>
              </a:ext>
            </a:extLst>
          </p:cNvPr>
          <p:cNvSpPr>
            <a:spLocks noGrp="1"/>
          </p:cNvSpPr>
          <p:nvPr>
            <p:ph type="title"/>
          </p:nvPr>
        </p:nvSpPr>
        <p:spPr>
          <a:xfrm>
            <a:off x="810000" y="447188"/>
            <a:ext cx="10571998" cy="970450"/>
          </a:xfrm>
        </p:spPr>
        <p:txBody>
          <a:bodyPr>
            <a:normAutofit/>
          </a:bodyPr>
          <a:lstStyle/>
          <a:p>
            <a:r>
              <a:rPr lang="en-IN" dirty="0"/>
              <a:t>Twitter Feed Analysis</a:t>
            </a:r>
          </a:p>
        </p:txBody>
      </p:sp>
      <p:graphicFrame>
        <p:nvGraphicFramePr>
          <p:cNvPr id="5" name="Content Placeholder 2">
            <a:extLst>
              <a:ext uri="{FF2B5EF4-FFF2-40B4-BE49-F238E27FC236}">
                <a16:creationId xmlns:a16="http://schemas.microsoft.com/office/drawing/2014/main" id="{434B65AE-3666-46E1-A862-F25B9487F658}"/>
              </a:ext>
            </a:extLst>
          </p:cNvPr>
          <p:cNvGraphicFramePr>
            <a:graphicFrameLocks noGrp="1"/>
          </p:cNvGraphicFramePr>
          <p:nvPr>
            <p:ph idx="1"/>
            <p:extLst>
              <p:ext uri="{D42A27DB-BD31-4B8C-83A1-F6EECF244321}">
                <p14:modId xmlns:p14="http://schemas.microsoft.com/office/powerpoint/2010/main" val="2891073371"/>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6838519"/>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Freeform 6">
            <a:extLst>
              <a:ext uri="{FF2B5EF4-FFF2-40B4-BE49-F238E27FC236}">
                <a16:creationId xmlns:a16="http://schemas.microsoft.com/office/drawing/2014/main" id="{85B3A411-39CB-4453-9F3D-FA4820663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CEF5BC4-D4A3-496E-A508-9B6A17A1CA41}"/>
              </a:ext>
            </a:extLst>
          </p:cNvPr>
          <p:cNvSpPr>
            <a:spLocks noGrp="1"/>
          </p:cNvSpPr>
          <p:nvPr>
            <p:ph type="title"/>
          </p:nvPr>
        </p:nvSpPr>
        <p:spPr>
          <a:xfrm>
            <a:off x="810002" y="639097"/>
            <a:ext cx="3211392" cy="3781101"/>
          </a:xfrm>
        </p:spPr>
        <p:txBody>
          <a:bodyPr vert="horz" lIns="91440" tIns="45720" rIns="91440" bIns="45720" rtlCol="0" anchor="b">
            <a:normAutofit/>
          </a:bodyPr>
          <a:lstStyle/>
          <a:p>
            <a:r>
              <a:rPr lang="en-US" sz="5400"/>
              <a:t>Twitter Grew from this</a:t>
            </a:r>
          </a:p>
        </p:txBody>
      </p:sp>
      <p:sp>
        <p:nvSpPr>
          <p:cNvPr id="31" name="Rectangle 24">
            <a:extLst>
              <a:ext uri="{FF2B5EF4-FFF2-40B4-BE49-F238E27FC236}">
                <a16:creationId xmlns:a16="http://schemas.microsoft.com/office/drawing/2014/main" id="{40D573D2-DD8C-4E19-8BB2-1DC0767FD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14">
            <a:extLst>
              <a:ext uri="{FF2B5EF4-FFF2-40B4-BE49-F238E27FC236}">
                <a16:creationId xmlns:a16="http://schemas.microsoft.com/office/drawing/2014/main" id="{9B6C5F92-472F-4CAB-90F8-B997C54EB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C40417B-8093-4CE0-8F38-560E45AFADE0}"/>
              </a:ext>
            </a:extLst>
          </p:cNvPr>
          <p:cNvPicPr>
            <a:picLocks noChangeAspect="1"/>
          </p:cNvPicPr>
          <p:nvPr/>
        </p:nvPicPr>
        <p:blipFill rotWithShape="1">
          <a:blip r:embed="rId2"/>
          <a:srcRect t="1658" b="10794"/>
          <a:stretch/>
        </p:blipFill>
        <p:spPr>
          <a:xfrm>
            <a:off x="5612118" y="2286560"/>
            <a:ext cx="5630441" cy="2255171"/>
          </a:xfrm>
          <a:prstGeom prst="rect">
            <a:avLst/>
          </a:prstGeom>
        </p:spPr>
      </p:pic>
    </p:spTree>
    <p:extLst>
      <p:ext uri="{BB962C8B-B14F-4D97-AF65-F5344CB8AC3E}">
        <p14:creationId xmlns:p14="http://schemas.microsoft.com/office/powerpoint/2010/main" val="3004669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3"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9D46D73-575C-4678-93B5-ADBD827A3768}"/>
              </a:ext>
            </a:extLst>
          </p:cNvPr>
          <p:cNvSpPr>
            <a:spLocks noGrp="1"/>
          </p:cNvSpPr>
          <p:nvPr>
            <p:ph type="title"/>
          </p:nvPr>
        </p:nvSpPr>
        <p:spPr>
          <a:xfrm>
            <a:off x="810001" y="639097"/>
            <a:ext cx="6446205" cy="3781101"/>
          </a:xfrm>
        </p:spPr>
        <p:txBody>
          <a:bodyPr vert="horz" lIns="91440" tIns="45720" rIns="91440" bIns="45720" rtlCol="0" anchor="b">
            <a:normAutofit/>
          </a:bodyPr>
          <a:lstStyle/>
          <a:p>
            <a:r>
              <a:rPr lang="en-US" sz="5400" dirty="0"/>
              <a:t>To this!?</a:t>
            </a:r>
          </a:p>
        </p:txBody>
      </p:sp>
      <p:pic>
        <p:nvPicPr>
          <p:cNvPr id="4" name="Content Placeholder 3">
            <a:extLst>
              <a:ext uri="{FF2B5EF4-FFF2-40B4-BE49-F238E27FC236}">
                <a16:creationId xmlns:a16="http://schemas.microsoft.com/office/drawing/2014/main" id="{0092F3AD-0D8C-42BF-8897-4174709935A4}"/>
              </a:ext>
            </a:extLst>
          </p:cNvPr>
          <p:cNvPicPr>
            <a:picLocks noChangeAspect="1"/>
          </p:cNvPicPr>
          <p:nvPr/>
        </p:nvPicPr>
        <p:blipFill rotWithShape="1">
          <a:blip r:embed="rId2"/>
          <a:srcRect l="512" r="490"/>
          <a:stretch/>
        </p:blipFill>
        <p:spPr>
          <a:xfrm>
            <a:off x="7541342" y="10"/>
            <a:ext cx="4650658" cy="6857990"/>
          </a:xfrm>
          <a:prstGeom prst="rect">
            <a:avLst/>
          </a:prstGeom>
        </p:spPr>
      </p:pic>
    </p:spTree>
    <p:extLst>
      <p:ext uri="{BB962C8B-B14F-4D97-AF65-F5344CB8AC3E}">
        <p14:creationId xmlns:p14="http://schemas.microsoft.com/office/powerpoint/2010/main" val="3434176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91DAD-3B7B-45AE-9198-FBDDF86BC5BC}"/>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5B2C7576-EB2A-49B6-B802-BCA5C041A1BC}"/>
              </a:ext>
            </a:extLst>
          </p:cNvPr>
          <p:cNvSpPr>
            <a:spLocks noGrp="1"/>
          </p:cNvSpPr>
          <p:nvPr>
            <p:ph type="subTitle" idx="1"/>
          </p:nvPr>
        </p:nvSpPr>
        <p:spPr/>
        <p:txBody>
          <a:bodyPr/>
          <a:lstStyle/>
          <a:p>
            <a:endParaRPr lang="en-IN"/>
          </a:p>
        </p:txBody>
      </p:sp>
      <p:pic>
        <p:nvPicPr>
          <p:cNvPr id="5" name="Picture 4" descr="A picture containing food&#10;&#10;Description automatically generated">
            <a:extLst>
              <a:ext uri="{FF2B5EF4-FFF2-40B4-BE49-F238E27FC236}">
                <a16:creationId xmlns:a16="http://schemas.microsoft.com/office/drawing/2014/main" id="{4D8FEB23-EE0C-4081-B042-4EE4BA0B964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3375" b="12250"/>
          <a:stretch/>
        </p:blipFill>
        <p:spPr>
          <a:xfrm>
            <a:off x="0" y="0"/>
            <a:ext cx="12192000" cy="6858000"/>
          </a:xfrm>
          <a:prstGeom prst="rect">
            <a:avLst/>
          </a:prstGeom>
        </p:spPr>
      </p:pic>
    </p:spTree>
    <p:extLst>
      <p:ext uri="{BB962C8B-B14F-4D97-AF65-F5344CB8AC3E}">
        <p14:creationId xmlns:p14="http://schemas.microsoft.com/office/powerpoint/2010/main" val="3486311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docProps/app.xml><?xml version="1.0" encoding="utf-8"?>
<Properties xmlns="http://schemas.openxmlformats.org/officeDocument/2006/extended-properties" xmlns:vt="http://schemas.openxmlformats.org/officeDocument/2006/docPropsVTypes">
  <TotalTime>10</TotalTime>
  <Words>1924</Words>
  <Application>Microsoft Office PowerPoint</Application>
  <PresentationFormat>Widescreen</PresentationFormat>
  <Paragraphs>173</Paragraphs>
  <Slides>49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Cambria Math</vt:lpstr>
      <vt:lpstr>Century Gothic</vt:lpstr>
      <vt:lpstr>Wingdings 2</vt:lpstr>
      <vt:lpstr>Quotable</vt:lpstr>
      <vt:lpstr>Social Media Feed Analysis</vt:lpstr>
      <vt:lpstr>Introduction</vt:lpstr>
      <vt:lpstr>Social Media</vt:lpstr>
      <vt:lpstr>Why Social Media?</vt:lpstr>
      <vt:lpstr>Twitter for Social Media Analytics </vt:lpstr>
      <vt:lpstr>Twitter Feed Analysis</vt:lpstr>
      <vt:lpstr>Twitter Grew from this</vt:lpstr>
      <vt:lpstr>To this!?</vt:lpstr>
      <vt:lpstr>PowerPoint Presentation</vt:lpstr>
      <vt:lpstr>What are we doing?</vt:lpstr>
      <vt:lpstr>The Dataset</vt:lpstr>
      <vt:lpstr>Features of the Election Dataset</vt:lpstr>
      <vt:lpstr>Data Cleaning</vt:lpstr>
      <vt:lpstr>How did we do it?</vt:lpstr>
      <vt:lpstr>Comparison – Original Dataset</vt:lpstr>
      <vt:lpstr>Final Dataset</vt:lpstr>
      <vt:lpstr>Working with Data</vt:lpstr>
      <vt:lpstr>Processing Dataset</vt:lpstr>
      <vt:lpstr>Analysing Sentiment and Importance</vt:lpstr>
      <vt:lpstr>Scoring Tweets</vt:lpstr>
      <vt:lpstr>Scoring Tweets</vt:lpstr>
      <vt:lpstr>Classification into Parties</vt:lpstr>
      <vt:lpstr>Classifying Tweets into Parties</vt:lpstr>
      <vt:lpstr>Party Distribution</vt:lpstr>
      <vt:lpstr>Popularity</vt:lpstr>
      <vt:lpstr>Popularity Scores</vt:lpstr>
      <vt:lpstr>Graphs and Visualizations</vt:lpstr>
      <vt:lpstr>Socially Active Regions</vt:lpstr>
      <vt:lpstr>Geo Spatial Plots</vt:lpstr>
      <vt:lpstr>Why Geo Spatial?</vt:lpstr>
      <vt:lpstr>Hashtags</vt:lpstr>
      <vt:lpstr>#WhatDidWeLookFor?</vt:lpstr>
      <vt:lpstr>Tagged Handles</vt:lpstr>
      <vt:lpstr>@what_did_we_do?</vt:lpstr>
      <vt:lpstr>Frequency of Tweeting</vt:lpstr>
      <vt:lpstr>How often did they tweet?</vt:lpstr>
      <vt:lpstr>Chances of Winning</vt:lpstr>
      <vt:lpstr>Analysing Chances of Winning</vt:lpstr>
      <vt:lpstr>Poisson Distribution</vt:lpstr>
      <vt:lpstr>Emotion Plots</vt:lpstr>
      <vt:lpstr>Measuring Moods</vt:lpstr>
      <vt:lpstr>What did people feel? </vt:lpstr>
      <vt:lpstr>Hypothesis  Testing and  Confidence  Intervals</vt:lpstr>
      <vt:lpstr>Hypothesis Testing</vt:lpstr>
      <vt:lpstr>Normal Probability Plot</vt:lpstr>
      <vt:lpstr>Normal Probability Plot</vt:lpstr>
      <vt:lpstr>Chi Squared Test Statistic</vt:lpstr>
      <vt:lpstr>Testing for Chi Square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Feed Analysis</dc:title>
  <dc:creator>Aditeya Baral</dc:creator>
  <cp:lastModifiedBy>Aditeya Baral</cp:lastModifiedBy>
  <cp:revision>4</cp:revision>
  <dcterms:created xsi:type="dcterms:W3CDTF">2019-11-21T19:16:08Z</dcterms:created>
  <dcterms:modified xsi:type="dcterms:W3CDTF">2019-11-21T19:27:43Z</dcterms:modified>
</cp:coreProperties>
</file>